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Override1.xml" ContentType="application/vnd.openxmlformats-officedocument.themeOverride+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142" r:id="rId1"/>
  </p:sldMasterIdLst>
  <p:notesMasterIdLst>
    <p:notesMasterId r:id="rId58"/>
  </p:notesMasterIdLst>
  <p:sldIdLst>
    <p:sldId id="256" r:id="rId2"/>
    <p:sldId id="3399" r:id="rId3"/>
    <p:sldId id="3400" r:id="rId4"/>
    <p:sldId id="3388" r:id="rId5"/>
    <p:sldId id="3398" r:id="rId6"/>
    <p:sldId id="3394" r:id="rId7"/>
    <p:sldId id="3401" r:id="rId8"/>
    <p:sldId id="3395" r:id="rId9"/>
    <p:sldId id="3396" r:id="rId10"/>
    <p:sldId id="290" r:id="rId11"/>
    <p:sldId id="257" r:id="rId12"/>
    <p:sldId id="370" r:id="rId13"/>
    <p:sldId id="260" r:id="rId14"/>
    <p:sldId id="369" r:id="rId15"/>
    <p:sldId id="3390" r:id="rId16"/>
    <p:sldId id="3391" r:id="rId17"/>
    <p:sldId id="262" r:id="rId18"/>
    <p:sldId id="733" r:id="rId19"/>
    <p:sldId id="265" r:id="rId20"/>
    <p:sldId id="263" r:id="rId21"/>
    <p:sldId id="3389" r:id="rId22"/>
    <p:sldId id="742" r:id="rId23"/>
    <p:sldId id="3392" r:id="rId24"/>
    <p:sldId id="269" r:id="rId25"/>
    <p:sldId id="270" r:id="rId26"/>
    <p:sldId id="738" r:id="rId27"/>
    <p:sldId id="271" r:id="rId28"/>
    <p:sldId id="273" r:id="rId29"/>
    <p:sldId id="274" r:id="rId30"/>
    <p:sldId id="276" r:id="rId31"/>
    <p:sldId id="720" r:id="rId32"/>
    <p:sldId id="277" r:id="rId33"/>
    <p:sldId id="739" r:id="rId34"/>
    <p:sldId id="626" r:id="rId35"/>
    <p:sldId id="281" r:id="rId36"/>
    <p:sldId id="629" r:id="rId37"/>
    <p:sldId id="632" r:id="rId38"/>
    <p:sldId id="282" r:id="rId39"/>
    <p:sldId id="746" r:id="rId40"/>
    <p:sldId id="735" r:id="rId41"/>
    <p:sldId id="736" r:id="rId42"/>
    <p:sldId id="539" r:id="rId43"/>
    <p:sldId id="542" r:id="rId44"/>
    <p:sldId id="747" r:id="rId45"/>
    <p:sldId id="684" r:id="rId46"/>
    <p:sldId id="743" r:id="rId47"/>
    <p:sldId id="713" r:id="rId48"/>
    <p:sldId id="284" r:id="rId49"/>
    <p:sldId id="562" r:id="rId50"/>
    <p:sldId id="285" r:id="rId51"/>
    <p:sldId id="707" r:id="rId52"/>
    <p:sldId id="286" r:id="rId53"/>
    <p:sldId id="287" r:id="rId54"/>
    <p:sldId id="554" r:id="rId55"/>
    <p:sldId id="724" r:id="rId56"/>
    <p:sldId id="748" r:id="rId57"/>
  </p:sldIdLst>
  <p:sldSz cx="12192000" cy="6858000"/>
  <p:notesSz cx="6858000" cy="9144000"/>
  <p:defaultTextStyle>
    <a:defPPr>
      <a:defRPr lang="en-US"/>
    </a:defPPr>
    <a:lvl1pPr algn="l" defTabSz="457200" rtl="0" eaLnBrk="0" fontAlgn="base" hangingPunct="0">
      <a:spcBef>
        <a:spcPct val="0"/>
      </a:spcBef>
      <a:spcAft>
        <a:spcPct val="0"/>
      </a:spcAft>
      <a:defRPr kern="1200">
        <a:solidFill>
          <a:schemeClr val="tx1"/>
        </a:solidFill>
        <a:latin typeface="Gill Sans MT" panose="020B0502020104020203" pitchFamily="34" charset="0"/>
        <a:ea typeface="+mn-ea"/>
        <a:cs typeface="+mn-cs"/>
      </a:defRPr>
    </a:lvl1pPr>
    <a:lvl2pPr marL="457200" algn="l" defTabSz="457200" rtl="0" eaLnBrk="0" fontAlgn="base" hangingPunct="0">
      <a:spcBef>
        <a:spcPct val="0"/>
      </a:spcBef>
      <a:spcAft>
        <a:spcPct val="0"/>
      </a:spcAft>
      <a:defRPr kern="1200">
        <a:solidFill>
          <a:schemeClr val="tx1"/>
        </a:solidFill>
        <a:latin typeface="Gill Sans MT" panose="020B0502020104020203" pitchFamily="34" charset="0"/>
        <a:ea typeface="+mn-ea"/>
        <a:cs typeface="+mn-cs"/>
      </a:defRPr>
    </a:lvl2pPr>
    <a:lvl3pPr marL="914400" algn="l" defTabSz="457200" rtl="0" eaLnBrk="0" fontAlgn="base" hangingPunct="0">
      <a:spcBef>
        <a:spcPct val="0"/>
      </a:spcBef>
      <a:spcAft>
        <a:spcPct val="0"/>
      </a:spcAft>
      <a:defRPr kern="1200">
        <a:solidFill>
          <a:schemeClr val="tx1"/>
        </a:solidFill>
        <a:latin typeface="Gill Sans MT" panose="020B0502020104020203" pitchFamily="34" charset="0"/>
        <a:ea typeface="+mn-ea"/>
        <a:cs typeface="+mn-cs"/>
      </a:defRPr>
    </a:lvl3pPr>
    <a:lvl4pPr marL="1371600" algn="l" defTabSz="457200" rtl="0" eaLnBrk="0" fontAlgn="base" hangingPunct="0">
      <a:spcBef>
        <a:spcPct val="0"/>
      </a:spcBef>
      <a:spcAft>
        <a:spcPct val="0"/>
      </a:spcAft>
      <a:defRPr kern="1200">
        <a:solidFill>
          <a:schemeClr val="tx1"/>
        </a:solidFill>
        <a:latin typeface="Gill Sans MT" panose="020B0502020104020203" pitchFamily="34" charset="0"/>
        <a:ea typeface="+mn-ea"/>
        <a:cs typeface="+mn-cs"/>
      </a:defRPr>
    </a:lvl4pPr>
    <a:lvl5pPr marL="1828800" algn="l" defTabSz="457200" rtl="0" eaLnBrk="0" fontAlgn="base" hangingPunct="0">
      <a:spcBef>
        <a:spcPct val="0"/>
      </a:spcBef>
      <a:spcAft>
        <a:spcPct val="0"/>
      </a:spcAft>
      <a:defRPr kern="1200">
        <a:solidFill>
          <a:schemeClr val="tx1"/>
        </a:solidFill>
        <a:latin typeface="Gill Sans MT" panose="020B0502020104020203" pitchFamily="34" charset="0"/>
        <a:ea typeface="+mn-ea"/>
        <a:cs typeface="+mn-cs"/>
      </a:defRPr>
    </a:lvl5pPr>
    <a:lvl6pPr marL="2286000" algn="l" defTabSz="914400" rtl="0" eaLnBrk="1" latinLnBrk="0" hangingPunct="1">
      <a:defRPr kern="1200">
        <a:solidFill>
          <a:schemeClr val="tx1"/>
        </a:solidFill>
        <a:latin typeface="Gill Sans MT" panose="020B0502020104020203" pitchFamily="34" charset="0"/>
        <a:ea typeface="+mn-ea"/>
        <a:cs typeface="+mn-cs"/>
      </a:defRPr>
    </a:lvl6pPr>
    <a:lvl7pPr marL="2743200" algn="l" defTabSz="914400" rtl="0" eaLnBrk="1" latinLnBrk="0" hangingPunct="1">
      <a:defRPr kern="1200">
        <a:solidFill>
          <a:schemeClr val="tx1"/>
        </a:solidFill>
        <a:latin typeface="Gill Sans MT" panose="020B0502020104020203" pitchFamily="34" charset="0"/>
        <a:ea typeface="+mn-ea"/>
        <a:cs typeface="+mn-cs"/>
      </a:defRPr>
    </a:lvl7pPr>
    <a:lvl8pPr marL="3200400" algn="l" defTabSz="914400" rtl="0" eaLnBrk="1" latinLnBrk="0" hangingPunct="1">
      <a:defRPr kern="1200">
        <a:solidFill>
          <a:schemeClr val="tx1"/>
        </a:solidFill>
        <a:latin typeface="Gill Sans MT" panose="020B0502020104020203" pitchFamily="34" charset="0"/>
        <a:ea typeface="+mn-ea"/>
        <a:cs typeface="+mn-cs"/>
      </a:defRPr>
    </a:lvl8pPr>
    <a:lvl9pPr marL="3657600" algn="l" defTabSz="914400" rtl="0" eaLnBrk="1" latinLnBrk="0" hangingPunct="1">
      <a:defRPr kern="1200">
        <a:solidFill>
          <a:schemeClr val="tx1"/>
        </a:solidFill>
        <a:latin typeface="Gill Sans MT" panose="020B0502020104020203"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9DB2ED-2AF8-4201-A1BB-4F50A1D9736B}" v="115" dt="2024-11-14T05:22:20.84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736" autoAdjust="0"/>
    <p:restoredTop sz="94877" autoAdjust="0"/>
  </p:normalViewPr>
  <p:slideViewPr>
    <p:cSldViewPr>
      <p:cViewPr varScale="1">
        <p:scale>
          <a:sx n="64" d="100"/>
          <a:sy n="64" d="100"/>
        </p:scale>
        <p:origin x="372" y="36"/>
      </p:cViewPr>
      <p:guideLst>
        <p:guide orient="horz" pos="2160"/>
        <p:guide pos="384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notesMaster" Target="notesMasters/notesMaster1.xml"/><Relationship Id="rId5" Type="http://schemas.openxmlformats.org/officeDocument/2006/relationships/slide" Target="slides/slide4.xml"/><Relationship Id="rId61" Type="http://schemas.openxmlformats.org/officeDocument/2006/relationships/theme" Target="theme/theme1.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microsoft.com/office/2015/10/relationships/revisionInfo" Target="revisionInfo.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irinda Vicenty" userId="8299e12173664199" providerId="LiveId" clId="{D69DB2ED-2AF8-4201-A1BB-4F50A1D9736B}"/>
    <pc:docChg chg="undo custSel delSld modSld sldOrd">
      <pc:chgData name="Mirinda Vicenty" userId="8299e12173664199" providerId="LiveId" clId="{D69DB2ED-2AF8-4201-A1BB-4F50A1D9736B}" dt="2024-11-14T05:22:20.847" v="761" actId="14100"/>
      <pc:docMkLst>
        <pc:docMk/>
      </pc:docMkLst>
      <pc:sldChg chg="addSp modSp mod setBg">
        <pc:chgData name="Mirinda Vicenty" userId="8299e12173664199" providerId="LiveId" clId="{D69DB2ED-2AF8-4201-A1BB-4F50A1D9736B}" dt="2024-11-14T04:43:54.648" v="66" actId="113"/>
        <pc:sldMkLst>
          <pc:docMk/>
          <pc:sldMk cId="0" sldId="256"/>
        </pc:sldMkLst>
        <pc:spChg chg="mod">
          <ac:chgData name="Mirinda Vicenty" userId="8299e12173664199" providerId="LiveId" clId="{D69DB2ED-2AF8-4201-A1BB-4F50A1D9736B}" dt="2024-11-14T04:43:41.276" v="63" actId="113"/>
          <ac:spMkLst>
            <pc:docMk/>
            <pc:sldMk cId="0" sldId="256"/>
            <ac:spMk id="2" creationId="{E13DEB2F-BCA7-DCD7-BDD3-F40A0F9A9A86}"/>
          </ac:spMkLst>
        </pc:spChg>
        <pc:spChg chg="mod ord">
          <ac:chgData name="Mirinda Vicenty" userId="8299e12173664199" providerId="LiveId" clId="{D69DB2ED-2AF8-4201-A1BB-4F50A1D9736B}" dt="2024-11-14T04:39:37.215" v="0" actId="26606"/>
          <ac:spMkLst>
            <pc:docMk/>
            <pc:sldMk cId="0" sldId="256"/>
            <ac:spMk id="3" creationId="{8B88CB34-EF6C-3274-7ADE-12E8E50E3805}"/>
          </ac:spMkLst>
        </pc:spChg>
        <pc:spChg chg="mod">
          <ac:chgData name="Mirinda Vicenty" userId="8299e12173664199" providerId="LiveId" clId="{D69DB2ED-2AF8-4201-A1BB-4F50A1D9736B}" dt="2024-11-14T04:43:54.648" v="66" actId="113"/>
          <ac:spMkLst>
            <pc:docMk/>
            <pc:sldMk cId="0" sldId="256"/>
            <ac:spMk id="6" creationId="{E100778F-7990-C49D-7EBC-6530EB272AA4}"/>
          </ac:spMkLst>
        </pc:spChg>
        <pc:spChg chg="add">
          <ac:chgData name="Mirinda Vicenty" userId="8299e12173664199" providerId="LiveId" clId="{D69DB2ED-2AF8-4201-A1BB-4F50A1D9736B}" dt="2024-11-14T04:39:37.215" v="0" actId="26606"/>
          <ac:spMkLst>
            <pc:docMk/>
            <pc:sldMk cId="0" sldId="256"/>
            <ac:spMk id="29706" creationId="{0E624BD9-62FB-467A-ACDC-4836ADC5FEDF}"/>
          </ac:spMkLst>
        </pc:spChg>
        <pc:spChg chg="add">
          <ac:chgData name="Mirinda Vicenty" userId="8299e12173664199" providerId="LiveId" clId="{D69DB2ED-2AF8-4201-A1BB-4F50A1D9736B}" dt="2024-11-14T04:39:37.215" v="0" actId="26606"/>
          <ac:spMkLst>
            <pc:docMk/>
            <pc:sldMk cId="0" sldId="256"/>
            <ac:spMk id="29708" creationId="{4C973920-672E-443D-8D2E-2D1E3853A0CE}"/>
          </ac:spMkLst>
        </pc:spChg>
        <pc:spChg chg="add">
          <ac:chgData name="Mirinda Vicenty" userId="8299e12173664199" providerId="LiveId" clId="{D69DB2ED-2AF8-4201-A1BB-4F50A1D9736B}" dt="2024-11-14T04:39:37.215" v="0" actId="26606"/>
          <ac:spMkLst>
            <pc:docMk/>
            <pc:sldMk cId="0" sldId="256"/>
            <ac:spMk id="29710" creationId="{4363DD75-42D3-453C-A84D-D18B4215C982}"/>
          </ac:spMkLst>
        </pc:spChg>
        <pc:picChg chg="mod">
          <ac:chgData name="Mirinda Vicenty" userId="8299e12173664199" providerId="LiveId" clId="{D69DB2ED-2AF8-4201-A1BB-4F50A1D9736B}" dt="2024-11-14T04:43:17.666" v="62" actId="14100"/>
          <ac:picMkLst>
            <pc:docMk/>
            <pc:sldMk cId="0" sldId="256"/>
            <ac:picMk id="29701" creationId="{BD062EAB-6D51-DFAA-455A-CD7382CFFECD}"/>
          </ac:picMkLst>
        </pc:picChg>
      </pc:sldChg>
      <pc:sldChg chg="addSp modSp mod setBg">
        <pc:chgData name="Mirinda Vicenty" userId="8299e12173664199" providerId="LiveId" clId="{D69DB2ED-2AF8-4201-A1BB-4F50A1D9736B}" dt="2024-11-14T05:01:11.970" v="641" actId="33524"/>
        <pc:sldMkLst>
          <pc:docMk/>
          <pc:sldMk cId="0" sldId="257"/>
        </pc:sldMkLst>
        <pc:spChg chg="mod">
          <ac:chgData name="Mirinda Vicenty" userId="8299e12173664199" providerId="LiveId" clId="{D69DB2ED-2AF8-4201-A1BB-4F50A1D9736B}" dt="2024-11-14T04:47:34.957" v="241" actId="26606"/>
          <ac:spMkLst>
            <pc:docMk/>
            <pc:sldMk cId="0" sldId="257"/>
            <ac:spMk id="2" creationId="{9AF7B406-5E1E-83D0-A449-FBE92A5FFC2F}"/>
          </ac:spMkLst>
        </pc:spChg>
        <pc:spChg chg="mod">
          <ac:chgData name="Mirinda Vicenty" userId="8299e12173664199" providerId="LiveId" clId="{D69DB2ED-2AF8-4201-A1BB-4F50A1D9736B}" dt="2024-11-14T04:48:44.535" v="281" actId="20577"/>
          <ac:spMkLst>
            <pc:docMk/>
            <pc:sldMk cId="0" sldId="257"/>
            <ac:spMk id="3" creationId="{26B182AB-9952-8764-62B2-ABC30995854A}"/>
          </ac:spMkLst>
        </pc:spChg>
        <pc:spChg chg="mod">
          <ac:chgData name="Mirinda Vicenty" userId="8299e12173664199" providerId="LiveId" clId="{D69DB2ED-2AF8-4201-A1BB-4F50A1D9736B}" dt="2024-11-14T04:49:38.787" v="336" actId="14100"/>
          <ac:spMkLst>
            <pc:docMk/>
            <pc:sldMk cId="0" sldId="257"/>
            <ac:spMk id="8194" creationId="{B1B8C797-D73C-EC3C-45B5-2AD8099DE1B5}"/>
          </ac:spMkLst>
        </pc:spChg>
        <pc:spChg chg="mod">
          <ac:chgData name="Mirinda Vicenty" userId="8299e12173664199" providerId="LiveId" clId="{D69DB2ED-2AF8-4201-A1BB-4F50A1D9736B}" dt="2024-11-14T05:01:11.970" v="641" actId="33524"/>
          <ac:spMkLst>
            <pc:docMk/>
            <pc:sldMk cId="0" sldId="257"/>
            <ac:spMk id="8195" creationId="{F1EB341D-DF08-5554-42F9-9E088AF09433}"/>
          </ac:spMkLst>
        </pc:spChg>
        <pc:picChg chg="add mod">
          <ac:chgData name="Mirinda Vicenty" userId="8299e12173664199" providerId="LiveId" clId="{D69DB2ED-2AF8-4201-A1BB-4F50A1D9736B}" dt="2024-11-14T04:49:29.090" v="334" actId="1076"/>
          <ac:picMkLst>
            <pc:docMk/>
            <pc:sldMk cId="0" sldId="257"/>
            <ac:picMk id="8199" creationId="{066C16F4-A255-AF74-33F1-A04CEDA10C78}"/>
          </ac:picMkLst>
        </pc:picChg>
      </pc:sldChg>
      <pc:sldChg chg="addSp modSp mod setBg">
        <pc:chgData name="Mirinda Vicenty" userId="8299e12173664199" providerId="LiveId" clId="{D69DB2ED-2AF8-4201-A1BB-4F50A1D9736B}" dt="2024-11-14T05:00:10.099" v="636" actId="2711"/>
        <pc:sldMkLst>
          <pc:docMk/>
          <pc:sldMk cId="0" sldId="260"/>
        </pc:sldMkLst>
        <pc:spChg chg="mod">
          <ac:chgData name="Mirinda Vicenty" userId="8299e12173664199" providerId="LiveId" clId="{D69DB2ED-2AF8-4201-A1BB-4F50A1D9736B}" dt="2024-11-14T04:52:10.443" v="479" actId="26606"/>
          <ac:spMkLst>
            <pc:docMk/>
            <pc:sldMk cId="0" sldId="260"/>
            <ac:spMk id="2" creationId="{0C189D86-9D20-7B02-356A-F800727E3A75}"/>
          </ac:spMkLst>
        </pc:spChg>
        <pc:spChg chg="mod">
          <ac:chgData name="Mirinda Vicenty" userId="8299e12173664199" providerId="LiveId" clId="{D69DB2ED-2AF8-4201-A1BB-4F50A1D9736B}" dt="2024-11-14T05:00:10.099" v="636" actId="2711"/>
          <ac:spMkLst>
            <pc:docMk/>
            <pc:sldMk cId="0" sldId="260"/>
            <ac:spMk id="3" creationId="{30F0470D-9D3F-A9C6-B971-2CC09747135A}"/>
          </ac:spMkLst>
        </pc:spChg>
        <pc:spChg chg="mod">
          <ac:chgData name="Mirinda Vicenty" userId="8299e12173664199" providerId="LiveId" clId="{D69DB2ED-2AF8-4201-A1BB-4F50A1D9736B}" dt="2024-11-14T04:53:14.090" v="516" actId="20577"/>
          <ac:spMkLst>
            <pc:docMk/>
            <pc:sldMk cId="0" sldId="260"/>
            <ac:spMk id="4" creationId="{788A9572-F2EE-47B9-B974-83E89C06641F}"/>
          </ac:spMkLst>
        </pc:spChg>
        <pc:spChg chg="mod">
          <ac:chgData name="Mirinda Vicenty" userId="8299e12173664199" providerId="LiveId" clId="{D69DB2ED-2AF8-4201-A1BB-4F50A1D9736B}" dt="2024-11-14T04:53:01.951" v="488" actId="255"/>
          <ac:spMkLst>
            <pc:docMk/>
            <pc:sldMk cId="0" sldId="260"/>
            <ac:spMk id="11266" creationId="{EAE9E3CA-3B57-8552-4D65-1A0DB247B5EC}"/>
          </ac:spMkLst>
        </pc:spChg>
        <pc:spChg chg="add">
          <ac:chgData name="Mirinda Vicenty" userId="8299e12173664199" providerId="LiveId" clId="{D69DB2ED-2AF8-4201-A1BB-4F50A1D9736B}" dt="2024-11-14T04:52:10.443" v="479" actId="26606"/>
          <ac:spMkLst>
            <pc:docMk/>
            <pc:sldMk cId="0" sldId="260"/>
            <ac:spMk id="11271" creationId="{2D6CE9D5-28BB-4329-B5E2-B06131F27F5B}"/>
          </ac:spMkLst>
        </pc:spChg>
        <pc:spChg chg="add">
          <ac:chgData name="Mirinda Vicenty" userId="8299e12173664199" providerId="LiveId" clId="{D69DB2ED-2AF8-4201-A1BB-4F50A1D9736B}" dt="2024-11-14T04:52:10.443" v="479" actId="26606"/>
          <ac:spMkLst>
            <pc:docMk/>
            <pc:sldMk cId="0" sldId="260"/>
            <ac:spMk id="11273" creationId="{8D9F7D40-5D59-4F59-A331-D8F7710AC903}"/>
          </ac:spMkLst>
        </pc:spChg>
        <pc:spChg chg="add">
          <ac:chgData name="Mirinda Vicenty" userId="8299e12173664199" providerId="LiveId" clId="{D69DB2ED-2AF8-4201-A1BB-4F50A1D9736B}" dt="2024-11-14T04:52:10.443" v="479" actId="26606"/>
          <ac:spMkLst>
            <pc:docMk/>
            <pc:sldMk cId="0" sldId="260"/>
            <ac:spMk id="11275" creationId="{E2B1BC2F-AEBF-4990-A7F9-197AAF28BC7A}"/>
          </ac:spMkLst>
        </pc:spChg>
        <pc:picChg chg="mod ord">
          <ac:chgData name="Mirinda Vicenty" userId="8299e12173664199" providerId="LiveId" clId="{D69DB2ED-2AF8-4201-A1BB-4F50A1D9736B}" dt="2024-11-14T04:52:10.443" v="479" actId="26606"/>
          <ac:picMkLst>
            <pc:docMk/>
            <pc:sldMk cId="0" sldId="260"/>
            <ac:picMk id="5" creationId="{CD304505-0BAE-D186-3A06-7D89E328C560}"/>
          </ac:picMkLst>
        </pc:picChg>
      </pc:sldChg>
      <pc:sldChg chg="modSp mod">
        <pc:chgData name="Mirinda Vicenty" userId="8299e12173664199" providerId="LiveId" clId="{D69DB2ED-2AF8-4201-A1BB-4F50A1D9736B}" dt="2024-11-14T05:08:47.036" v="673" actId="2711"/>
        <pc:sldMkLst>
          <pc:docMk/>
          <pc:sldMk cId="0" sldId="262"/>
        </pc:sldMkLst>
        <pc:spChg chg="mod">
          <ac:chgData name="Mirinda Vicenty" userId="8299e12173664199" providerId="LiveId" clId="{D69DB2ED-2AF8-4201-A1BB-4F50A1D9736B}" dt="2024-11-14T05:08:28.697" v="670" actId="207"/>
          <ac:spMkLst>
            <pc:docMk/>
            <pc:sldMk cId="0" sldId="262"/>
            <ac:spMk id="2" creationId="{F267FB6E-9772-2059-168F-FA06CF1A1B4F}"/>
          </ac:spMkLst>
        </pc:spChg>
        <pc:spChg chg="mod">
          <ac:chgData name="Mirinda Vicenty" userId="8299e12173664199" providerId="LiveId" clId="{D69DB2ED-2AF8-4201-A1BB-4F50A1D9736B}" dt="2024-11-14T05:08:47.036" v="673" actId="2711"/>
          <ac:spMkLst>
            <pc:docMk/>
            <pc:sldMk cId="0" sldId="262"/>
            <ac:spMk id="3" creationId="{BF2C503E-EA29-0574-9A07-608048391AD5}"/>
          </ac:spMkLst>
        </pc:spChg>
      </pc:sldChg>
      <pc:sldChg chg="modSp mod">
        <pc:chgData name="Mirinda Vicenty" userId="8299e12173664199" providerId="LiveId" clId="{D69DB2ED-2AF8-4201-A1BB-4F50A1D9736B}" dt="2024-11-14T05:10:38.947" v="685" actId="2711"/>
        <pc:sldMkLst>
          <pc:docMk/>
          <pc:sldMk cId="0" sldId="263"/>
        </pc:sldMkLst>
        <pc:spChg chg="mod">
          <ac:chgData name="Mirinda Vicenty" userId="8299e12173664199" providerId="LiveId" clId="{D69DB2ED-2AF8-4201-A1BB-4F50A1D9736B}" dt="2024-11-14T05:10:21.962" v="680" actId="207"/>
          <ac:spMkLst>
            <pc:docMk/>
            <pc:sldMk cId="0" sldId="263"/>
            <ac:spMk id="2" creationId="{D4DA72D2-C5A6-F1A0-AA74-EF60C59BA0CF}"/>
          </ac:spMkLst>
        </pc:spChg>
        <pc:spChg chg="mod">
          <ac:chgData name="Mirinda Vicenty" userId="8299e12173664199" providerId="LiveId" clId="{D69DB2ED-2AF8-4201-A1BB-4F50A1D9736B}" dt="2024-11-14T05:10:38.947" v="685" actId="2711"/>
          <ac:spMkLst>
            <pc:docMk/>
            <pc:sldMk cId="0" sldId="263"/>
            <ac:spMk id="3" creationId="{CAB15D00-B053-0B5D-55E2-94308CBD6E07}"/>
          </ac:spMkLst>
        </pc:spChg>
      </pc:sldChg>
      <pc:sldChg chg="ord">
        <pc:chgData name="Mirinda Vicenty" userId="8299e12173664199" providerId="LiveId" clId="{D69DB2ED-2AF8-4201-A1BB-4F50A1D9736B}" dt="2024-11-14T05:13:14.196" v="707"/>
        <pc:sldMkLst>
          <pc:docMk/>
          <pc:sldMk cId="0" sldId="265"/>
        </pc:sldMkLst>
      </pc:sldChg>
      <pc:sldChg chg="modSp del">
        <pc:chgData name="Mirinda Vicenty" userId="8299e12173664199" providerId="LiveId" clId="{D69DB2ED-2AF8-4201-A1BB-4F50A1D9736B}" dt="2024-11-14T05:07:24.578" v="665" actId="2696"/>
        <pc:sldMkLst>
          <pc:docMk/>
          <pc:sldMk cId="0" sldId="266"/>
        </pc:sldMkLst>
        <pc:spChg chg="mod">
          <ac:chgData name="Mirinda Vicenty" userId="8299e12173664199" providerId="LiveId" clId="{D69DB2ED-2AF8-4201-A1BB-4F50A1D9736B}" dt="2024-11-14T05:07:04.677" v="664" actId="14100"/>
          <ac:spMkLst>
            <pc:docMk/>
            <pc:sldMk cId="0" sldId="266"/>
            <ac:spMk id="3" creationId="{DD3C5F6B-3184-3C52-E445-636122569DF6}"/>
          </ac:spMkLst>
        </pc:spChg>
      </pc:sldChg>
      <pc:sldChg chg="modSp del mod">
        <pc:chgData name="Mirinda Vicenty" userId="8299e12173664199" providerId="LiveId" clId="{D69DB2ED-2AF8-4201-A1BB-4F50A1D9736B}" dt="2024-11-14T05:07:29.682" v="666" actId="2696"/>
        <pc:sldMkLst>
          <pc:docMk/>
          <pc:sldMk cId="0" sldId="267"/>
        </pc:sldMkLst>
        <pc:spChg chg="mod">
          <ac:chgData name="Mirinda Vicenty" userId="8299e12173664199" providerId="LiveId" clId="{D69DB2ED-2AF8-4201-A1BB-4F50A1D9736B}" dt="2024-11-14T04:40:36.996" v="8" actId="27636"/>
          <ac:spMkLst>
            <pc:docMk/>
            <pc:sldMk cId="0" sldId="267"/>
            <ac:spMk id="20482" creationId="{E59651F5-1DE6-83EE-9D7C-37078DDDEF4F}"/>
          </ac:spMkLst>
        </pc:spChg>
      </pc:sldChg>
      <pc:sldChg chg="modSp del mod">
        <pc:chgData name="Mirinda Vicenty" userId="8299e12173664199" providerId="LiveId" clId="{D69DB2ED-2AF8-4201-A1BB-4F50A1D9736B}" dt="2024-11-14T05:07:59.630" v="668" actId="2696"/>
        <pc:sldMkLst>
          <pc:docMk/>
          <pc:sldMk cId="0" sldId="268"/>
        </pc:sldMkLst>
        <pc:spChg chg="mod">
          <ac:chgData name="Mirinda Vicenty" userId="8299e12173664199" providerId="LiveId" clId="{D69DB2ED-2AF8-4201-A1BB-4F50A1D9736B}" dt="2024-11-14T04:40:37.012" v="9" actId="27636"/>
          <ac:spMkLst>
            <pc:docMk/>
            <pc:sldMk cId="0" sldId="268"/>
            <ac:spMk id="19458" creationId="{52D9A13D-2C3E-F384-764A-DB6BA33A998E}"/>
          </ac:spMkLst>
        </pc:spChg>
      </pc:sldChg>
      <pc:sldChg chg="modSp mod">
        <pc:chgData name="Mirinda Vicenty" userId="8299e12173664199" providerId="LiveId" clId="{D69DB2ED-2AF8-4201-A1BB-4F50A1D9736B}" dt="2024-11-14T05:16:24.319" v="729" actId="2711"/>
        <pc:sldMkLst>
          <pc:docMk/>
          <pc:sldMk cId="0" sldId="269"/>
        </pc:sldMkLst>
        <pc:spChg chg="mod">
          <ac:chgData name="Mirinda Vicenty" userId="8299e12173664199" providerId="LiveId" clId="{D69DB2ED-2AF8-4201-A1BB-4F50A1D9736B}" dt="2024-11-14T05:16:13.973" v="728" actId="207"/>
          <ac:spMkLst>
            <pc:docMk/>
            <pc:sldMk cId="0" sldId="269"/>
            <ac:spMk id="21506" creationId="{F885266E-E661-994F-3C21-A6A32964ABDB}"/>
          </ac:spMkLst>
        </pc:spChg>
        <pc:spChg chg="mod">
          <ac:chgData name="Mirinda Vicenty" userId="8299e12173664199" providerId="LiveId" clId="{D69DB2ED-2AF8-4201-A1BB-4F50A1D9736B}" dt="2024-11-14T05:16:24.319" v="729" actId="2711"/>
          <ac:spMkLst>
            <pc:docMk/>
            <pc:sldMk cId="0" sldId="269"/>
            <ac:spMk id="21507" creationId="{985234A8-94A7-9F05-DAEC-265D1D93E9E8}"/>
          </ac:spMkLst>
        </pc:spChg>
      </pc:sldChg>
      <pc:sldChg chg="modSp mod">
        <pc:chgData name="Mirinda Vicenty" userId="8299e12173664199" providerId="LiveId" clId="{D69DB2ED-2AF8-4201-A1BB-4F50A1D9736B}" dt="2024-11-14T05:19:24.512" v="746" actId="207"/>
        <pc:sldMkLst>
          <pc:docMk/>
          <pc:sldMk cId="0" sldId="270"/>
        </pc:sldMkLst>
        <pc:spChg chg="mod">
          <ac:chgData name="Mirinda Vicenty" userId="8299e12173664199" providerId="LiveId" clId="{D69DB2ED-2AF8-4201-A1BB-4F50A1D9736B}" dt="2024-11-14T05:19:24.512" v="746" actId="207"/>
          <ac:spMkLst>
            <pc:docMk/>
            <pc:sldMk cId="0" sldId="270"/>
            <ac:spMk id="22530" creationId="{33DC33B0-0466-8303-9F3E-3A473414D1D7}"/>
          </ac:spMkLst>
        </pc:spChg>
      </pc:sldChg>
      <pc:sldChg chg="modSp mod">
        <pc:chgData name="Mirinda Vicenty" userId="8299e12173664199" providerId="LiveId" clId="{D69DB2ED-2AF8-4201-A1BB-4F50A1D9736B}" dt="2024-11-14T05:22:20.847" v="761" actId="14100"/>
        <pc:sldMkLst>
          <pc:docMk/>
          <pc:sldMk cId="0" sldId="271"/>
        </pc:sldMkLst>
        <pc:spChg chg="mod">
          <ac:chgData name="Mirinda Vicenty" userId="8299e12173664199" providerId="LiveId" clId="{D69DB2ED-2AF8-4201-A1BB-4F50A1D9736B}" dt="2024-11-14T05:22:20.847" v="761" actId="14100"/>
          <ac:spMkLst>
            <pc:docMk/>
            <pc:sldMk cId="0" sldId="271"/>
            <ac:spMk id="3" creationId="{8C3DC2BA-3546-048B-EF57-1790183A06DC}"/>
          </ac:spMkLst>
        </pc:spChg>
        <pc:spChg chg="mod">
          <ac:chgData name="Mirinda Vicenty" userId="8299e12173664199" providerId="LiveId" clId="{D69DB2ED-2AF8-4201-A1BB-4F50A1D9736B}" dt="2024-11-14T05:21:43.434" v="756" actId="207"/>
          <ac:spMkLst>
            <pc:docMk/>
            <pc:sldMk cId="0" sldId="271"/>
            <ac:spMk id="23554" creationId="{D4780218-7A26-ECFF-BACB-5DEECAB002D3}"/>
          </ac:spMkLst>
        </pc:spChg>
      </pc:sldChg>
      <pc:sldChg chg="addSp modSp mod setBg">
        <pc:chgData name="Mirinda Vicenty" userId="8299e12173664199" providerId="LiveId" clId="{D69DB2ED-2AF8-4201-A1BB-4F50A1D9736B}" dt="2024-11-14T05:01:26.866" v="642" actId="2711"/>
        <pc:sldMkLst>
          <pc:docMk/>
          <pc:sldMk cId="0" sldId="290"/>
        </pc:sldMkLst>
        <pc:spChg chg="mod">
          <ac:chgData name="Mirinda Vicenty" userId="8299e12173664199" providerId="LiveId" clId="{D69DB2ED-2AF8-4201-A1BB-4F50A1D9736B}" dt="2024-11-14T04:45:02.868" v="71" actId="255"/>
          <ac:spMkLst>
            <pc:docMk/>
            <pc:sldMk cId="0" sldId="290"/>
            <ac:spMk id="2" creationId="{19B96135-173F-A3E6-D6E4-C6EA75CF5410}"/>
          </ac:spMkLst>
        </pc:spChg>
        <pc:spChg chg="mod">
          <ac:chgData name="Mirinda Vicenty" userId="8299e12173664199" providerId="LiveId" clId="{D69DB2ED-2AF8-4201-A1BB-4F50A1D9736B}" dt="2024-11-14T05:01:26.866" v="642" actId="2711"/>
          <ac:spMkLst>
            <pc:docMk/>
            <pc:sldMk cId="0" sldId="290"/>
            <ac:spMk id="3" creationId="{D8AF0F82-2958-14F0-A6CA-8AD90133513C}"/>
          </ac:spMkLst>
        </pc:spChg>
        <pc:spChg chg="mod">
          <ac:chgData name="Mirinda Vicenty" userId="8299e12173664199" providerId="LiveId" clId="{D69DB2ED-2AF8-4201-A1BB-4F50A1D9736B}" dt="2024-11-14T04:44:32.303" v="67" actId="26606"/>
          <ac:spMkLst>
            <pc:docMk/>
            <pc:sldMk cId="0" sldId="290"/>
            <ac:spMk id="4" creationId="{80A48A79-E881-91D1-0E3B-28446F96B207}"/>
          </ac:spMkLst>
        </pc:spChg>
        <pc:spChg chg="mod">
          <ac:chgData name="Mirinda Vicenty" userId="8299e12173664199" providerId="LiveId" clId="{D69DB2ED-2AF8-4201-A1BB-4F50A1D9736B}" dt="2024-11-14T04:46:32.475" v="240" actId="20577"/>
          <ac:spMkLst>
            <pc:docMk/>
            <pc:sldMk cId="0" sldId="290"/>
            <ac:spMk id="5" creationId="{7F19710E-316F-D104-803D-AC13DE87838B}"/>
          </ac:spMkLst>
        </pc:spChg>
        <pc:spChg chg="add">
          <ac:chgData name="Mirinda Vicenty" userId="8299e12173664199" providerId="LiveId" clId="{D69DB2ED-2AF8-4201-A1BB-4F50A1D9736B}" dt="2024-11-14T04:44:32.303" v="67" actId="26606"/>
          <ac:spMkLst>
            <pc:docMk/>
            <pc:sldMk cId="0" sldId="290"/>
            <ac:spMk id="10" creationId="{A98AD482-27A4-454E-8A3A-84F73CBDA7E4}"/>
          </ac:spMkLst>
        </pc:spChg>
        <pc:spChg chg="add">
          <ac:chgData name="Mirinda Vicenty" userId="8299e12173664199" providerId="LiveId" clId="{D69DB2ED-2AF8-4201-A1BB-4F50A1D9736B}" dt="2024-11-14T04:44:32.303" v="67" actId="26606"/>
          <ac:spMkLst>
            <pc:docMk/>
            <pc:sldMk cId="0" sldId="290"/>
            <ac:spMk id="12" creationId="{322422E2-F15A-43AE-98F1-7210710B0EB8}"/>
          </ac:spMkLst>
        </pc:spChg>
        <pc:spChg chg="add">
          <ac:chgData name="Mirinda Vicenty" userId="8299e12173664199" providerId="LiveId" clId="{D69DB2ED-2AF8-4201-A1BB-4F50A1D9736B}" dt="2024-11-14T04:44:32.303" v="67" actId="26606"/>
          <ac:spMkLst>
            <pc:docMk/>
            <pc:sldMk cId="0" sldId="290"/>
            <ac:spMk id="14" creationId="{BDC8164B-5FC0-4CBD-B7AE-0CB8780FFCB3}"/>
          </ac:spMkLst>
        </pc:spChg>
      </pc:sldChg>
      <pc:sldChg chg="modSp mod">
        <pc:chgData name="Mirinda Vicenty" userId="8299e12173664199" providerId="LiveId" clId="{D69DB2ED-2AF8-4201-A1BB-4F50A1D9736B}" dt="2024-11-14T04:54:11.682" v="551" actId="255"/>
        <pc:sldMkLst>
          <pc:docMk/>
          <pc:sldMk cId="0" sldId="369"/>
        </pc:sldMkLst>
        <pc:spChg chg="mod">
          <ac:chgData name="Mirinda Vicenty" userId="8299e12173664199" providerId="LiveId" clId="{D69DB2ED-2AF8-4201-A1BB-4F50A1D9736B}" dt="2024-11-14T04:53:40.927" v="521" actId="207"/>
          <ac:spMkLst>
            <pc:docMk/>
            <pc:sldMk cId="0" sldId="369"/>
            <ac:spMk id="2" creationId="{FFC5F067-AB22-CC25-F9AD-F457EE56DF13}"/>
          </ac:spMkLst>
        </pc:spChg>
        <pc:spChg chg="mod">
          <ac:chgData name="Mirinda Vicenty" userId="8299e12173664199" providerId="LiveId" clId="{D69DB2ED-2AF8-4201-A1BB-4F50A1D9736B}" dt="2024-11-14T04:54:11.682" v="551" actId="255"/>
          <ac:spMkLst>
            <pc:docMk/>
            <pc:sldMk cId="0" sldId="369"/>
            <ac:spMk id="3" creationId="{9798B194-F81B-D291-9714-CDF8F44B456C}"/>
          </ac:spMkLst>
        </pc:spChg>
        <pc:spChg chg="mod">
          <ac:chgData name="Mirinda Vicenty" userId="8299e12173664199" providerId="LiveId" clId="{D69DB2ED-2AF8-4201-A1BB-4F50A1D9736B}" dt="2024-11-14T04:53:54.797" v="549" actId="20577"/>
          <ac:spMkLst>
            <pc:docMk/>
            <pc:sldMk cId="0" sldId="369"/>
            <ac:spMk id="5" creationId="{8B40D2B6-45FC-06CB-A5A5-2A02838F0B3B}"/>
          </ac:spMkLst>
        </pc:spChg>
      </pc:sldChg>
      <pc:sldChg chg="modSp mod">
        <pc:chgData name="Mirinda Vicenty" userId="8299e12173664199" providerId="LiveId" clId="{D69DB2ED-2AF8-4201-A1BB-4F50A1D9736B}" dt="2024-11-14T05:00:43.264" v="639" actId="14100"/>
        <pc:sldMkLst>
          <pc:docMk/>
          <pc:sldMk cId="0" sldId="370"/>
        </pc:sldMkLst>
        <pc:spChg chg="mod">
          <ac:chgData name="Mirinda Vicenty" userId="8299e12173664199" providerId="LiveId" clId="{D69DB2ED-2AF8-4201-A1BB-4F50A1D9736B}" dt="2024-11-14T04:50:47.130" v="443" actId="113"/>
          <ac:spMkLst>
            <pc:docMk/>
            <pc:sldMk cId="0" sldId="370"/>
            <ac:spMk id="2" creationId="{4CC0B52B-F00F-531B-B742-387DECE99D20}"/>
          </ac:spMkLst>
        </pc:spChg>
        <pc:spChg chg="mod">
          <ac:chgData name="Mirinda Vicenty" userId="8299e12173664199" providerId="LiveId" clId="{D69DB2ED-2AF8-4201-A1BB-4F50A1D9736B}" dt="2024-11-14T04:51:26.886" v="476" actId="20577"/>
          <ac:spMkLst>
            <pc:docMk/>
            <pc:sldMk cId="0" sldId="370"/>
            <ac:spMk id="3" creationId="{831C927C-DE58-5DBC-43F6-0FE80AA46358}"/>
          </ac:spMkLst>
        </pc:spChg>
        <pc:spChg chg="mod">
          <ac:chgData name="Mirinda Vicenty" userId="8299e12173664199" providerId="LiveId" clId="{D69DB2ED-2AF8-4201-A1BB-4F50A1D9736B}" dt="2024-11-14T05:00:43.264" v="639" actId="14100"/>
          <ac:spMkLst>
            <pc:docMk/>
            <pc:sldMk cId="0" sldId="370"/>
            <ac:spMk id="32771" creationId="{F2A05CC9-2C6D-CEEF-55D3-C0B3205A8A07}"/>
          </ac:spMkLst>
        </pc:spChg>
      </pc:sldChg>
      <pc:sldChg chg="modSp mod">
        <pc:chgData name="Mirinda Vicenty" userId="8299e12173664199" providerId="LiveId" clId="{D69DB2ED-2AF8-4201-A1BB-4F50A1D9736B}" dt="2024-11-14T04:41:23.535" v="46" actId="27636"/>
        <pc:sldMkLst>
          <pc:docMk/>
          <pc:sldMk cId="0" sldId="529"/>
        </pc:sldMkLst>
        <pc:spChg chg="mod">
          <ac:chgData name="Mirinda Vicenty" userId="8299e12173664199" providerId="LiveId" clId="{D69DB2ED-2AF8-4201-A1BB-4F50A1D9736B}" dt="2024-11-14T04:41:23.535" v="46" actId="27636"/>
          <ac:spMkLst>
            <pc:docMk/>
            <pc:sldMk cId="0" sldId="529"/>
            <ac:spMk id="324610" creationId="{2B19B309-4803-F65D-96CE-3590D849E5D2}"/>
          </ac:spMkLst>
        </pc:spChg>
      </pc:sldChg>
      <pc:sldChg chg="modSp mod">
        <pc:chgData name="Mirinda Vicenty" userId="8299e12173664199" providerId="LiveId" clId="{D69DB2ED-2AF8-4201-A1BB-4F50A1D9736B}" dt="2024-11-14T04:41:23.574" v="48" actId="27636"/>
        <pc:sldMkLst>
          <pc:docMk/>
          <pc:sldMk cId="0" sldId="539"/>
        </pc:sldMkLst>
        <pc:spChg chg="mod">
          <ac:chgData name="Mirinda Vicenty" userId="8299e12173664199" providerId="LiveId" clId="{D69DB2ED-2AF8-4201-A1BB-4F50A1D9736B}" dt="2024-11-14T04:41:23.574" v="48" actId="27636"/>
          <ac:spMkLst>
            <pc:docMk/>
            <pc:sldMk cId="0" sldId="539"/>
            <ac:spMk id="353282" creationId="{AC97E4A0-9E34-9D27-6A35-2D1FC83BB615}"/>
          </ac:spMkLst>
        </pc:spChg>
      </pc:sldChg>
      <pc:sldChg chg="modSp mod">
        <pc:chgData name="Mirinda Vicenty" userId="8299e12173664199" providerId="LiveId" clId="{D69DB2ED-2AF8-4201-A1BB-4F50A1D9736B}" dt="2024-11-14T04:41:23.615" v="49" actId="27636"/>
        <pc:sldMkLst>
          <pc:docMk/>
          <pc:sldMk cId="0" sldId="548"/>
        </pc:sldMkLst>
        <pc:spChg chg="mod">
          <ac:chgData name="Mirinda Vicenty" userId="8299e12173664199" providerId="LiveId" clId="{D69DB2ED-2AF8-4201-A1BB-4F50A1D9736B}" dt="2024-11-14T04:41:23.615" v="49" actId="27636"/>
          <ac:spMkLst>
            <pc:docMk/>
            <pc:sldMk cId="0" sldId="548"/>
            <ac:spMk id="373762" creationId="{BA36FF90-7613-0C9C-7C02-9055D226928B}"/>
          </ac:spMkLst>
        </pc:spChg>
      </pc:sldChg>
      <pc:sldChg chg="modSp mod">
        <pc:chgData name="Mirinda Vicenty" userId="8299e12173664199" providerId="LiveId" clId="{D69DB2ED-2AF8-4201-A1BB-4F50A1D9736B}" dt="2024-11-14T04:41:23.442" v="44" actId="27636"/>
        <pc:sldMkLst>
          <pc:docMk/>
          <pc:sldMk cId="0" sldId="610"/>
        </pc:sldMkLst>
        <pc:spChg chg="mod">
          <ac:chgData name="Mirinda Vicenty" userId="8299e12173664199" providerId="LiveId" clId="{D69DB2ED-2AF8-4201-A1BB-4F50A1D9736B}" dt="2024-11-14T04:41:23.430" v="43" actId="27636"/>
          <ac:spMkLst>
            <pc:docMk/>
            <pc:sldMk cId="0" sldId="610"/>
            <ac:spMk id="32770" creationId="{F98C7682-805B-236B-017E-472069B35737}"/>
          </ac:spMkLst>
        </pc:spChg>
        <pc:spChg chg="mod">
          <ac:chgData name="Mirinda Vicenty" userId="8299e12173664199" providerId="LiveId" clId="{D69DB2ED-2AF8-4201-A1BB-4F50A1D9736B}" dt="2024-11-14T04:41:23.442" v="44" actId="27636"/>
          <ac:spMkLst>
            <pc:docMk/>
            <pc:sldMk cId="0" sldId="610"/>
            <ac:spMk id="34819" creationId="{260F2B76-C8AD-D322-9093-AB3B1FBA9D85}"/>
          </ac:spMkLst>
        </pc:spChg>
      </pc:sldChg>
      <pc:sldChg chg="modSp mod">
        <pc:chgData name="Mirinda Vicenty" userId="8299e12173664199" providerId="LiveId" clId="{D69DB2ED-2AF8-4201-A1BB-4F50A1D9736B}" dt="2024-11-14T04:41:23.508" v="45" actId="27636"/>
        <pc:sldMkLst>
          <pc:docMk/>
          <pc:sldMk cId="0" sldId="629"/>
        </pc:sldMkLst>
        <pc:spChg chg="mod">
          <ac:chgData name="Mirinda Vicenty" userId="8299e12173664199" providerId="LiveId" clId="{D69DB2ED-2AF8-4201-A1BB-4F50A1D9736B}" dt="2024-11-14T04:41:23.508" v="45" actId="27636"/>
          <ac:spMkLst>
            <pc:docMk/>
            <pc:sldMk cId="0" sldId="629"/>
            <ac:spMk id="2" creationId="{990C8C9B-403C-D628-2EDE-0F0010058BE8}"/>
          </ac:spMkLst>
        </pc:spChg>
      </pc:sldChg>
      <pc:sldChg chg="modSp mod">
        <pc:chgData name="Mirinda Vicenty" userId="8299e12173664199" providerId="LiveId" clId="{D69DB2ED-2AF8-4201-A1BB-4F50A1D9736B}" dt="2024-11-14T05:06:02.802" v="661" actId="14100"/>
        <pc:sldMkLst>
          <pc:docMk/>
          <pc:sldMk cId="0" sldId="673"/>
        </pc:sldMkLst>
        <pc:spChg chg="mod">
          <ac:chgData name="Mirinda Vicenty" userId="8299e12173664199" providerId="LiveId" clId="{D69DB2ED-2AF8-4201-A1BB-4F50A1D9736B}" dt="2024-11-14T05:05:11.103" v="654" actId="14100"/>
          <ac:spMkLst>
            <pc:docMk/>
            <pc:sldMk cId="0" sldId="673"/>
            <ac:spMk id="2" creationId="{348EF58F-2875-F28E-20E1-13D006639783}"/>
          </ac:spMkLst>
        </pc:spChg>
        <pc:spChg chg="mod">
          <ac:chgData name="Mirinda Vicenty" userId="8299e12173664199" providerId="LiveId" clId="{D69DB2ED-2AF8-4201-A1BB-4F50A1D9736B}" dt="2024-11-14T05:06:02.802" v="661" actId="14100"/>
          <ac:spMkLst>
            <pc:docMk/>
            <pc:sldMk cId="0" sldId="673"/>
            <ac:spMk id="108547" creationId="{A9F80001-63ED-3DF4-351C-B4C5BDB3897E}"/>
          </ac:spMkLst>
        </pc:spChg>
      </pc:sldChg>
      <pc:sldChg chg="modSp mod">
        <pc:chgData name="Mirinda Vicenty" userId="8299e12173664199" providerId="LiveId" clId="{D69DB2ED-2AF8-4201-A1BB-4F50A1D9736B}" dt="2024-11-14T04:40:37.242" v="14" actId="27636"/>
        <pc:sldMkLst>
          <pc:docMk/>
          <pc:sldMk cId="0" sldId="684"/>
        </pc:sldMkLst>
        <pc:spChg chg="mod">
          <ac:chgData name="Mirinda Vicenty" userId="8299e12173664199" providerId="LiveId" clId="{D69DB2ED-2AF8-4201-A1BB-4F50A1D9736B}" dt="2024-11-14T04:40:37.242" v="14" actId="27636"/>
          <ac:spMkLst>
            <pc:docMk/>
            <pc:sldMk cId="0" sldId="684"/>
            <ac:spMk id="98307" creationId="{42FC2B9B-E414-E9E4-39D6-230650656470}"/>
          </ac:spMkLst>
        </pc:spChg>
      </pc:sldChg>
      <pc:sldChg chg="modSp mod">
        <pc:chgData name="Mirinda Vicenty" userId="8299e12173664199" providerId="LiveId" clId="{D69DB2ED-2AF8-4201-A1BB-4F50A1D9736B}" dt="2024-11-14T04:41:23.665" v="50" actId="27636"/>
        <pc:sldMkLst>
          <pc:docMk/>
          <pc:sldMk cId="0" sldId="707"/>
        </pc:sldMkLst>
        <pc:spChg chg="mod">
          <ac:chgData name="Mirinda Vicenty" userId="8299e12173664199" providerId="LiveId" clId="{D69DB2ED-2AF8-4201-A1BB-4F50A1D9736B}" dt="2024-11-14T04:41:23.665" v="50" actId="27636"/>
          <ac:spMkLst>
            <pc:docMk/>
            <pc:sldMk cId="0" sldId="707"/>
            <ac:spMk id="21508" creationId="{F25CB783-ABBA-8694-B8B8-6D3509CDC4FE}"/>
          </ac:spMkLst>
        </pc:spChg>
      </pc:sldChg>
      <pc:sldChg chg="addSp delSp del">
        <pc:chgData name="Mirinda Vicenty" userId="8299e12173664199" providerId="LiveId" clId="{D69DB2ED-2AF8-4201-A1BB-4F50A1D9736B}" dt="2024-11-14T04:57:39.277" v="598" actId="2696"/>
        <pc:sldMkLst>
          <pc:docMk/>
          <pc:sldMk cId="0" sldId="711"/>
        </pc:sldMkLst>
        <pc:picChg chg="add del">
          <ac:chgData name="Mirinda Vicenty" userId="8299e12173664199" providerId="LiveId" clId="{D69DB2ED-2AF8-4201-A1BB-4F50A1D9736B}" dt="2024-11-14T04:56:52.993" v="593" actId="21"/>
          <ac:picMkLst>
            <pc:docMk/>
            <pc:sldMk cId="0" sldId="711"/>
            <ac:picMk id="36870" creationId="{11CE29BB-8E9C-3C02-16C3-9C781CF34522}"/>
          </ac:picMkLst>
        </pc:picChg>
      </pc:sldChg>
      <pc:sldChg chg="modSp mod">
        <pc:chgData name="Mirinda Vicenty" userId="8299e12173664199" providerId="LiveId" clId="{D69DB2ED-2AF8-4201-A1BB-4F50A1D9736B}" dt="2024-11-14T04:41:23.680" v="51" actId="27636"/>
        <pc:sldMkLst>
          <pc:docMk/>
          <pc:sldMk cId="0" sldId="716"/>
        </pc:sldMkLst>
        <pc:spChg chg="mod">
          <ac:chgData name="Mirinda Vicenty" userId="8299e12173664199" providerId="LiveId" clId="{D69DB2ED-2AF8-4201-A1BB-4F50A1D9736B}" dt="2024-11-14T04:41:23.680" v="51" actId="27636"/>
          <ac:spMkLst>
            <pc:docMk/>
            <pc:sldMk cId="0" sldId="716"/>
            <ac:spMk id="2" creationId="{56F28993-099D-C6E9-4A3D-C96016A8D3A3}"/>
          </ac:spMkLst>
        </pc:spChg>
      </pc:sldChg>
      <pc:sldChg chg="modSp mod">
        <pc:chgData name="Mirinda Vicenty" userId="8299e12173664199" providerId="LiveId" clId="{D69DB2ED-2AF8-4201-A1BB-4F50A1D9736B}" dt="2024-11-14T04:40:37.108" v="12" actId="27636"/>
        <pc:sldMkLst>
          <pc:docMk/>
          <pc:sldMk cId="0" sldId="720"/>
        </pc:sldMkLst>
        <pc:spChg chg="mod">
          <ac:chgData name="Mirinda Vicenty" userId="8299e12173664199" providerId="LiveId" clId="{D69DB2ED-2AF8-4201-A1BB-4F50A1D9736B}" dt="2024-11-14T04:40:37.108" v="12" actId="27636"/>
          <ac:spMkLst>
            <pc:docMk/>
            <pc:sldMk cId="0" sldId="720"/>
            <ac:spMk id="2" creationId="{A1604BD1-CC8E-860D-04FC-73174BD801D0}"/>
          </ac:spMkLst>
        </pc:spChg>
      </pc:sldChg>
      <pc:sldChg chg="modSp mod">
        <pc:chgData name="Mirinda Vicenty" userId="8299e12173664199" providerId="LiveId" clId="{D69DB2ED-2AF8-4201-A1BB-4F50A1D9736B}" dt="2024-11-14T04:41:23.712" v="52" actId="27636"/>
        <pc:sldMkLst>
          <pc:docMk/>
          <pc:sldMk cId="0" sldId="727"/>
        </pc:sldMkLst>
        <pc:spChg chg="mod">
          <ac:chgData name="Mirinda Vicenty" userId="8299e12173664199" providerId="LiveId" clId="{D69DB2ED-2AF8-4201-A1BB-4F50A1D9736B}" dt="2024-11-14T04:41:23.712" v="52" actId="27636"/>
          <ac:spMkLst>
            <pc:docMk/>
            <pc:sldMk cId="0" sldId="727"/>
            <ac:spMk id="2" creationId="{E531ABFC-C3A9-CFB3-0601-7D7A83089884}"/>
          </ac:spMkLst>
        </pc:spChg>
      </pc:sldChg>
      <pc:sldChg chg="del">
        <pc:chgData name="Mirinda Vicenty" userId="8299e12173664199" providerId="LiveId" clId="{D69DB2ED-2AF8-4201-A1BB-4F50A1D9736B}" dt="2024-11-14T05:07:53.914" v="667" actId="2696"/>
        <pc:sldMkLst>
          <pc:docMk/>
          <pc:sldMk cId="0" sldId="732"/>
        </pc:sldMkLst>
      </pc:sldChg>
      <pc:sldChg chg="addSp modSp mod setBg">
        <pc:chgData name="Mirinda Vicenty" userId="8299e12173664199" providerId="LiveId" clId="{D69DB2ED-2AF8-4201-A1BB-4F50A1D9736B}" dt="2024-11-14T05:12:56.684" v="705" actId="14100"/>
        <pc:sldMkLst>
          <pc:docMk/>
          <pc:sldMk cId="0" sldId="733"/>
        </pc:sldMkLst>
        <pc:spChg chg="mod">
          <ac:chgData name="Mirinda Vicenty" userId="8299e12173664199" providerId="LiveId" clId="{D69DB2ED-2AF8-4201-A1BB-4F50A1D9736B}" dt="2024-11-14T05:12:33.259" v="700" actId="27636"/>
          <ac:spMkLst>
            <pc:docMk/>
            <pc:sldMk cId="0" sldId="733"/>
            <ac:spMk id="2" creationId="{B840E13F-178C-5AE8-1096-44F947A13D95}"/>
          </ac:spMkLst>
        </pc:spChg>
        <pc:spChg chg="mod">
          <ac:chgData name="Mirinda Vicenty" userId="8299e12173664199" providerId="LiveId" clId="{D69DB2ED-2AF8-4201-A1BB-4F50A1D9736B}" dt="2024-11-14T05:11:34.356" v="687" actId="26606"/>
          <ac:spMkLst>
            <pc:docMk/>
            <pc:sldMk cId="0" sldId="733"/>
            <ac:spMk id="3" creationId="{39D63A44-8098-71FE-7E7E-CEC30235E630}"/>
          </ac:spMkLst>
        </pc:spChg>
        <pc:spChg chg="mod">
          <ac:chgData name="Mirinda Vicenty" userId="8299e12173664199" providerId="LiveId" clId="{D69DB2ED-2AF8-4201-A1BB-4F50A1D9736B}" dt="2024-11-14T05:11:34.356" v="687" actId="26606"/>
          <ac:spMkLst>
            <pc:docMk/>
            <pc:sldMk cId="0" sldId="733"/>
            <ac:spMk id="4" creationId="{F3E72E9C-5C3A-C621-E67F-C59337C5D9AE}"/>
          </ac:spMkLst>
        </pc:spChg>
        <pc:spChg chg="mod">
          <ac:chgData name="Mirinda Vicenty" userId="8299e12173664199" providerId="LiveId" clId="{D69DB2ED-2AF8-4201-A1BB-4F50A1D9736B}" dt="2024-11-14T05:12:56.684" v="705" actId="14100"/>
          <ac:spMkLst>
            <pc:docMk/>
            <pc:sldMk cId="0" sldId="733"/>
            <ac:spMk id="21507" creationId="{ABBF91E8-FD1A-9113-47C1-BF8DDFB4A209}"/>
          </ac:spMkLst>
        </pc:spChg>
        <pc:spChg chg="add">
          <ac:chgData name="Mirinda Vicenty" userId="8299e12173664199" providerId="LiveId" clId="{D69DB2ED-2AF8-4201-A1BB-4F50A1D9736B}" dt="2024-11-14T05:11:34.356" v="687" actId="26606"/>
          <ac:spMkLst>
            <pc:docMk/>
            <pc:sldMk cId="0" sldId="733"/>
            <ac:spMk id="47115" creationId="{5402222E-F041-43A0-81BC-1B3F2EF765E5}"/>
          </ac:spMkLst>
        </pc:spChg>
        <pc:spChg chg="add">
          <ac:chgData name="Mirinda Vicenty" userId="8299e12173664199" providerId="LiveId" clId="{D69DB2ED-2AF8-4201-A1BB-4F50A1D9736B}" dt="2024-11-14T05:11:34.356" v="687" actId="26606"/>
          <ac:spMkLst>
            <pc:docMk/>
            <pc:sldMk cId="0" sldId="733"/>
            <ac:spMk id="47117" creationId="{B80D28A2-8EA4-4EF0-9056-3BDAA7290FDA}"/>
          </ac:spMkLst>
        </pc:spChg>
        <pc:picChg chg="mod ord">
          <ac:chgData name="Mirinda Vicenty" userId="8299e12173664199" providerId="LiveId" clId="{D69DB2ED-2AF8-4201-A1BB-4F50A1D9736B}" dt="2024-11-14T05:11:38.797" v="688" actId="27614"/>
          <ac:picMkLst>
            <pc:docMk/>
            <pc:sldMk cId="0" sldId="733"/>
            <ac:picMk id="47110" creationId="{6E4139A5-9BA3-E12C-EFE3-EA6FB775881C}"/>
          </ac:picMkLst>
        </pc:picChg>
      </pc:sldChg>
      <pc:sldChg chg="modSp mod">
        <pc:chgData name="Mirinda Vicenty" userId="8299e12173664199" providerId="LiveId" clId="{D69DB2ED-2AF8-4201-A1BB-4F50A1D9736B}" dt="2024-11-14T04:41:23.545" v="47" actId="27636"/>
        <pc:sldMkLst>
          <pc:docMk/>
          <pc:sldMk cId="0" sldId="735"/>
        </pc:sldMkLst>
        <pc:spChg chg="mod">
          <ac:chgData name="Mirinda Vicenty" userId="8299e12173664199" providerId="LiveId" clId="{D69DB2ED-2AF8-4201-A1BB-4F50A1D9736B}" dt="2024-11-14T04:41:23.545" v="47" actId="27636"/>
          <ac:spMkLst>
            <pc:docMk/>
            <pc:sldMk cId="0" sldId="735"/>
            <ac:spMk id="2" creationId="{521103D0-DEBE-B98B-8C52-0EF38B61B2CC}"/>
          </ac:spMkLst>
        </pc:spChg>
      </pc:sldChg>
      <pc:sldChg chg="modSp mod">
        <pc:chgData name="Mirinda Vicenty" userId="8299e12173664199" providerId="LiveId" clId="{D69DB2ED-2AF8-4201-A1BB-4F50A1D9736B}" dt="2024-11-14T04:40:37.212" v="13" actId="27636"/>
        <pc:sldMkLst>
          <pc:docMk/>
          <pc:sldMk cId="0" sldId="736"/>
        </pc:sldMkLst>
        <pc:spChg chg="mod">
          <ac:chgData name="Mirinda Vicenty" userId="8299e12173664199" providerId="LiveId" clId="{D69DB2ED-2AF8-4201-A1BB-4F50A1D9736B}" dt="2024-11-14T04:40:37.212" v="13" actId="27636"/>
          <ac:spMkLst>
            <pc:docMk/>
            <pc:sldMk cId="0" sldId="736"/>
            <ac:spMk id="2" creationId="{4CA75E9B-2A2C-01AF-6AF8-336BBCC218FE}"/>
          </ac:spMkLst>
        </pc:spChg>
      </pc:sldChg>
      <pc:sldChg chg="addSp modSp mod setBg">
        <pc:chgData name="Mirinda Vicenty" userId="8299e12173664199" providerId="LiveId" clId="{D69DB2ED-2AF8-4201-A1BB-4F50A1D9736B}" dt="2024-11-14T05:21:26.010" v="755" actId="113"/>
        <pc:sldMkLst>
          <pc:docMk/>
          <pc:sldMk cId="0" sldId="738"/>
        </pc:sldMkLst>
        <pc:spChg chg="mod">
          <ac:chgData name="Mirinda Vicenty" userId="8299e12173664199" providerId="LiveId" clId="{D69DB2ED-2AF8-4201-A1BB-4F50A1D9736B}" dt="2024-11-14T05:20:32.268" v="747" actId="26606"/>
          <ac:spMkLst>
            <pc:docMk/>
            <pc:sldMk cId="0" sldId="738"/>
            <ac:spMk id="2" creationId="{9EB3F986-4562-F0AD-CA7B-ABB63191B789}"/>
          </ac:spMkLst>
        </pc:spChg>
        <pc:spChg chg="mod">
          <ac:chgData name="Mirinda Vicenty" userId="8299e12173664199" providerId="LiveId" clId="{D69DB2ED-2AF8-4201-A1BB-4F50A1D9736B}" dt="2024-11-14T05:20:32.268" v="747" actId="26606"/>
          <ac:spMkLst>
            <pc:docMk/>
            <pc:sldMk cId="0" sldId="738"/>
            <ac:spMk id="3" creationId="{DE0216A6-1F38-2ACD-BF69-E76A4D2A5496}"/>
          </ac:spMkLst>
        </pc:spChg>
        <pc:spChg chg="mod">
          <ac:chgData name="Mirinda Vicenty" userId="8299e12173664199" providerId="LiveId" clId="{D69DB2ED-2AF8-4201-A1BB-4F50A1D9736B}" dt="2024-11-14T05:20:32.268" v="747" actId="26606"/>
          <ac:spMkLst>
            <pc:docMk/>
            <pc:sldMk cId="0" sldId="738"/>
            <ac:spMk id="4" creationId="{F5E89CD0-3586-5DDF-8A90-49AFA8AED03F}"/>
          </ac:spMkLst>
        </pc:spChg>
        <pc:spChg chg="mod">
          <ac:chgData name="Mirinda Vicenty" userId="8299e12173664199" providerId="LiveId" clId="{D69DB2ED-2AF8-4201-A1BB-4F50A1D9736B}" dt="2024-11-14T05:21:26.010" v="755" actId="113"/>
          <ac:spMkLst>
            <pc:docMk/>
            <pc:sldMk cId="0" sldId="738"/>
            <ac:spMk id="55299" creationId="{6AF2D87D-5A27-E94E-5E7B-F3850572F1D7}"/>
          </ac:spMkLst>
        </pc:spChg>
        <pc:spChg chg="add">
          <ac:chgData name="Mirinda Vicenty" userId="8299e12173664199" providerId="LiveId" clId="{D69DB2ED-2AF8-4201-A1BB-4F50A1D9736B}" dt="2024-11-14T05:20:32.268" v="747" actId="26606"/>
          <ac:spMkLst>
            <pc:docMk/>
            <pc:sldMk cId="0" sldId="738"/>
            <ac:spMk id="55307" creationId="{5402222E-F041-43A0-81BC-1B3F2EF765E5}"/>
          </ac:spMkLst>
        </pc:spChg>
        <pc:spChg chg="add">
          <ac:chgData name="Mirinda Vicenty" userId="8299e12173664199" providerId="LiveId" clId="{D69DB2ED-2AF8-4201-A1BB-4F50A1D9736B}" dt="2024-11-14T05:20:32.268" v="747" actId="26606"/>
          <ac:spMkLst>
            <pc:docMk/>
            <pc:sldMk cId="0" sldId="738"/>
            <ac:spMk id="55309" creationId="{B80D28A2-8EA4-4EF0-9056-3BDAA7290FDA}"/>
          </ac:spMkLst>
        </pc:spChg>
        <pc:picChg chg="mod ord">
          <ac:chgData name="Mirinda Vicenty" userId="8299e12173664199" providerId="LiveId" clId="{D69DB2ED-2AF8-4201-A1BB-4F50A1D9736B}" dt="2024-11-14T05:20:37.494" v="748" actId="27614"/>
          <ac:picMkLst>
            <pc:docMk/>
            <pc:sldMk cId="0" sldId="738"/>
            <ac:picMk id="55302" creationId="{81D7E0D2-6B82-0A04-0997-9E87FE9625C3}"/>
          </ac:picMkLst>
        </pc:picChg>
      </pc:sldChg>
      <pc:sldChg chg="modSp mod">
        <pc:chgData name="Mirinda Vicenty" userId="8299e12173664199" providerId="LiveId" clId="{D69DB2ED-2AF8-4201-A1BB-4F50A1D9736B}" dt="2024-11-14T05:15:38.185" v="724" actId="14100"/>
        <pc:sldMkLst>
          <pc:docMk/>
          <pc:sldMk cId="0" sldId="742"/>
        </pc:sldMkLst>
        <pc:spChg chg="mod">
          <ac:chgData name="Mirinda Vicenty" userId="8299e12173664199" providerId="LiveId" clId="{D69DB2ED-2AF8-4201-A1BB-4F50A1D9736B}" dt="2024-11-14T05:14:35.454" v="715" actId="207"/>
          <ac:spMkLst>
            <pc:docMk/>
            <pc:sldMk cId="0" sldId="742"/>
            <ac:spMk id="2" creationId="{DD41F18A-488C-CBAF-6412-2D8F6C3F7AE0}"/>
          </ac:spMkLst>
        </pc:spChg>
        <pc:spChg chg="mod">
          <ac:chgData name="Mirinda Vicenty" userId="8299e12173664199" providerId="LiveId" clId="{D69DB2ED-2AF8-4201-A1BB-4F50A1D9736B}" dt="2024-11-14T05:15:38.185" v="724" actId="14100"/>
          <ac:spMkLst>
            <pc:docMk/>
            <pc:sldMk cId="0" sldId="742"/>
            <ac:spMk id="3" creationId="{C4BFCFC1-4C95-A520-672C-6135EF3888BC}"/>
          </ac:spMkLst>
        </pc:spChg>
      </pc:sldChg>
      <pc:sldChg chg="modSp mod">
        <pc:chgData name="Mirinda Vicenty" userId="8299e12173664199" providerId="LiveId" clId="{D69DB2ED-2AF8-4201-A1BB-4F50A1D9736B}" dt="2024-11-14T04:40:37.255" v="15" actId="27636"/>
        <pc:sldMkLst>
          <pc:docMk/>
          <pc:sldMk cId="0" sldId="743"/>
        </pc:sldMkLst>
        <pc:spChg chg="mod">
          <ac:chgData name="Mirinda Vicenty" userId="8299e12173664199" providerId="LiveId" clId="{D69DB2ED-2AF8-4201-A1BB-4F50A1D9736B}" dt="2024-11-14T04:40:37.255" v="15" actId="27636"/>
          <ac:spMkLst>
            <pc:docMk/>
            <pc:sldMk cId="0" sldId="743"/>
            <ac:spMk id="2" creationId="{CC05B3E9-130C-3BC3-C602-E449A4E7125D}"/>
          </ac:spMkLst>
        </pc:spChg>
      </pc:sldChg>
      <pc:sldChg chg="modSp mod ord setBg">
        <pc:chgData name="Mirinda Vicenty" userId="8299e12173664199" providerId="LiveId" clId="{D69DB2ED-2AF8-4201-A1BB-4F50A1D9736B}" dt="2024-11-14T05:17:58.329" v="742"/>
        <pc:sldMkLst>
          <pc:docMk/>
          <pc:sldMk cId="0" sldId="3388"/>
        </pc:sldMkLst>
        <pc:spChg chg="mod">
          <ac:chgData name="Mirinda Vicenty" userId="8299e12173664199" providerId="LiveId" clId="{D69DB2ED-2AF8-4201-A1BB-4F50A1D9736B}" dt="2024-11-14T05:17:20.368" v="738" actId="207"/>
          <ac:spMkLst>
            <pc:docMk/>
            <pc:sldMk cId="0" sldId="3388"/>
            <ac:spMk id="2" creationId="{75234E38-EB0D-B40A-41D4-150DE4C98BCA}"/>
          </ac:spMkLst>
        </pc:spChg>
        <pc:spChg chg="mod">
          <ac:chgData name="Mirinda Vicenty" userId="8299e12173664199" providerId="LiveId" clId="{D69DB2ED-2AF8-4201-A1BB-4F50A1D9736B}" dt="2024-11-14T05:17:41.797" v="740" actId="14100"/>
          <ac:spMkLst>
            <pc:docMk/>
            <pc:sldMk cId="0" sldId="3388"/>
            <ac:spMk id="3" creationId="{C055E67B-8B6E-F54A-D6A2-17DB1B1E6075}"/>
          </ac:spMkLst>
        </pc:spChg>
        <pc:picChg chg="mod">
          <ac:chgData name="Mirinda Vicenty" userId="8299e12173664199" providerId="LiveId" clId="{D69DB2ED-2AF8-4201-A1BB-4F50A1D9736B}" dt="2024-11-14T05:17:08.416" v="734" actId="1076"/>
          <ac:picMkLst>
            <pc:docMk/>
            <pc:sldMk cId="0" sldId="3388"/>
            <ac:picMk id="54279" creationId="{884C5EB7-42B2-D1D9-C0EC-C1D50078230E}"/>
          </ac:picMkLst>
        </pc:picChg>
      </pc:sldChg>
      <pc:sldChg chg="modSp mod">
        <pc:chgData name="Mirinda Vicenty" userId="8299e12173664199" providerId="LiveId" clId="{D69DB2ED-2AF8-4201-A1BB-4F50A1D9736B}" dt="2024-11-14T05:14:09.219" v="714" actId="20577"/>
        <pc:sldMkLst>
          <pc:docMk/>
          <pc:sldMk cId="0" sldId="3389"/>
        </pc:sldMkLst>
        <pc:spChg chg="mod">
          <ac:chgData name="Mirinda Vicenty" userId="8299e12173664199" providerId="LiveId" clId="{D69DB2ED-2AF8-4201-A1BB-4F50A1D9736B}" dt="2024-11-14T05:13:42.603" v="708" actId="207"/>
          <ac:spMkLst>
            <pc:docMk/>
            <pc:sldMk cId="0" sldId="3389"/>
            <ac:spMk id="2" creationId="{FEA06FB0-D100-9B9E-91D5-AF4A720C9C15}"/>
          </ac:spMkLst>
        </pc:spChg>
        <pc:spChg chg="mod">
          <ac:chgData name="Mirinda Vicenty" userId="8299e12173664199" providerId="LiveId" clId="{D69DB2ED-2AF8-4201-A1BB-4F50A1D9736B}" dt="2024-11-14T05:14:09.219" v="714" actId="20577"/>
          <ac:spMkLst>
            <pc:docMk/>
            <pc:sldMk cId="0" sldId="3389"/>
            <ac:spMk id="3" creationId="{D61361CD-E85E-7816-3C33-0C691130A2FC}"/>
          </ac:spMkLst>
        </pc:spChg>
      </pc:sldChg>
      <pc:sldChg chg="addSp modSp mod">
        <pc:chgData name="Mirinda Vicenty" userId="8299e12173664199" providerId="LiveId" clId="{D69DB2ED-2AF8-4201-A1BB-4F50A1D9736B}" dt="2024-11-14T04:59:54.073" v="635" actId="2711"/>
        <pc:sldMkLst>
          <pc:docMk/>
          <pc:sldMk cId="0" sldId="3390"/>
        </pc:sldMkLst>
        <pc:spChg chg="mod">
          <ac:chgData name="Mirinda Vicenty" userId="8299e12173664199" providerId="LiveId" clId="{D69DB2ED-2AF8-4201-A1BB-4F50A1D9736B}" dt="2024-11-14T04:54:38.241" v="553" actId="113"/>
          <ac:spMkLst>
            <pc:docMk/>
            <pc:sldMk cId="0" sldId="3390"/>
            <ac:spMk id="2" creationId="{9372185D-698C-D3D6-66EA-BA3E630C470F}"/>
          </ac:spMkLst>
        </pc:spChg>
        <pc:spChg chg="mod">
          <ac:chgData name="Mirinda Vicenty" userId="8299e12173664199" providerId="LiveId" clId="{D69DB2ED-2AF8-4201-A1BB-4F50A1D9736B}" dt="2024-11-14T04:59:54.073" v="635" actId="2711"/>
          <ac:spMkLst>
            <pc:docMk/>
            <pc:sldMk cId="0" sldId="3390"/>
            <ac:spMk id="3" creationId="{313FF0E2-F14F-F0E3-C72E-FC7B06BF160D}"/>
          </ac:spMkLst>
        </pc:spChg>
        <pc:spChg chg="mod">
          <ac:chgData name="Mirinda Vicenty" userId="8299e12173664199" providerId="LiveId" clId="{D69DB2ED-2AF8-4201-A1BB-4F50A1D9736B}" dt="2024-11-14T04:55:01.951" v="584" actId="20577"/>
          <ac:spMkLst>
            <pc:docMk/>
            <pc:sldMk cId="0" sldId="3390"/>
            <ac:spMk id="4" creationId="{21A5DA5D-7BF9-637E-1D07-68F286D50D2B}"/>
          </ac:spMkLst>
        </pc:spChg>
        <pc:picChg chg="add mod">
          <ac:chgData name="Mirinda Vicenty" userId="8299e12173664199" providerId="LiveId" clId="{D69DB2ED-2AF8-4201-A1BB-4F50A1D9736B}" dt="2024-11-14T04:56:51.313" v="592" actId="1076"/>
          <ac:picMkLst>
            <pc:docMk/>
            <pc:sldMk cId="0" sldId="3390"/>
            <ac:picMk id="6" creationId="{990C5C26-C678-374D-9898-9D24F18CC05F}"/>
          </ac:picMkLst>
        </pc:picChg>
        <pc:picChg chg="add mod">
          <ac:chgData name="Mirinda Vicenty" userId="8299e12173664199" providerId="LiveId" clId="{D69DB2ED-2AF8-4201-A1BB-4F50A1D9736B}" dt="2024-11-14T04:57:27.248" v="595" actId="1076"/>
          <ac:picMkLst>
            <pc:docMk/>
            <pc:sldMk cId="0" sldId="3390"/>
            <ac:picMk id="7" creationId="{2C2B50B0-6D8D-4F39-D5F8-326A181D93DF}"/>
          </ac:picMkLst>
        </pc:picChg>
      </pc:sldChg>
      <pc:sldChg chg="addSp delSp modSp mod setBg">
        <pc:chgData name="Mirinda Vicenty" userId="8299e12173664199" providerId="LiveId" clId="{D69DB2ED-2AF8-4201-A1BB-4F50A1D9736B}" dt="2024-11-14T05:18:56.815" v="745"/>
        <pc:sldMkLst>
          <pc:docMk/>
          <pc:sldMk cId="0" sldId="3391"/>
        </pc:sldMkLst>
        <pc:spChg chg="mod">
          <ac:chgData name="Mirinda Vicenty" userId="8299e12173664199" providerId="LiveId" clId="{D69DB2ED-2AF8-4201-A1BB-4F50A1D9736B}" dt="2024-11-14T04:59:05.694" v="634" actId="26606"/>
          <ac:spMkLst>
            <pc:docMk/>
            <pc:sldMk cId="0" sldId="3391"/>
            <ac:spMk id="2" creationId="{20DF3660-7642-8FBC-0609-D9C4058B43E6}"/>
          </ac:spMkLst>
        </pc:spChg>
        <pc:spChg chg="mod">
          <ac:chgData name="Mirinda Vicenty" userId="8299e12173664199" providerId="LiveId" clId="{D69DB2ED-2AF8-4201-A1BB-4F50A1D9736B}" dt="2024-11-14T04:59:05.694" v="634" actId="26606"/>
          <ac:spMkLst>
            <pc:docMk/>
            <pc:sldMk cId="0" sldId="3391"/>
            <ac:spMk id="3" creationId="{600F15F4-8170-5CF9-BAAB-FDF5ADF89127}"/>
          </ac:spMkLst>
        </pc:spChg>
        <pc:spChg chg="mod">
          <ac:chgData name="Mirinda Vicenty" userId="8299e12173664199" providerId="LiveId" clId="{D69DB2ED-2AF8-4201-A1BB-4F50A1D9736B}" dt="2024-11-14T04:59:05.694" v="634" actId="26606"/>
          <ac:spMkLst>
            <pc:docMk/>
            <pc:sldMk cId="0" sldId="3391"/>
            <ac:spMk id="38917" creationId="{96216234-6DF8-CF33-7EBC-6D03E4F3962C}"/>
          </ac:spMkLst>
        </pc:spChg>
        <pc:spChg chg="del mod">
          <ac:chgData name="Mirinda Vicenty" userId="8299e12173664199" providerId="LiveId" clId="{D69DB2ED-2AF8-4201-A1BB-4F50A1D9736B}" dt="2024-11-14T04:59:05.694" v="634" actId="26606"/>
          <ac:spMkLst>
            <pc:docMk/>
            <pc:sldMk cId="0" sldId="3391"/>
            <ac:spMk id="107523" creationId="{3E1E0F11-98DC-8523-955F-B3EDE5935EBF}"/>
          </ac:spMkLst>
        </pc:spChg>
        <pc:graphicFrameChg chg="add mod">
          <ac:chgData name="Mirinda Vicenty" userId="8299e12173664199" providerId="LiveId" clId="{D69DB2ED-2AF8-4201-A1BB-4F50A1D9736B}" dt="2024-11-14T05:18:56.815" v="745"/>
          <ac:graphicFrameMkLst>
            <pc:docMk/>
            <pc:sldMk cId="0" sldId="3391"/>
            <ac:graphicFrameMk id="107525" creationId="{E535108A-099E-0D2D-D947-40423E4DF96C}"/>
          </ac:graphicFrameMkLst>
        </pc:graphicFrameChg>
      </pc:sldChg>
    </pc:docChg>
  </pc:docChgLst>
</pc:chgInfo>
</file>

<file path=ppt/diagrams/colors1.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20B413C-CB38-46CB-BD25-DB44EB803230}" type="doc">
      <dgm:prSet loTypeId="urn:microsoft.com/office/officeart/2005/8/layout/process4" loCatId="process" qsTypeId="urn:microsoft.com/office/officeart/2005/8/quickstyle/simple1" qsCatId="simple" csTypeId="urn:microsoft.com/office/officeart/2005/8/colors/colorful2" csCatId="colorful" phldr="1"/>
      <dgm:spPr/>
      <dgm:t>
        <a:bodyPr/>
        <a:lstStyle/>
        <a:p>
          <a:endParaRPr lang="en-US"/>
        </a:p>
      </dgm:t>
    </dgm:pt>
    <dgm:pt modelId="{80C52113-58E1-4589-9EF1-2C9C4A3AAF57}">
      <dgm:prSet custT="1"/>
      <dgm:spPr>
        <a:solidFill>
          <a:srgbClr val="FFC000"/>
        </a:solidFill>
      </dgm:spPr>
      <dgm:t>
        <a:bodyPr/>
        <a:lstStyle/>
        <a:p>
          <a:r>
            <a:rPr lang="es-ES" sz="1600" dirty="0"/>
            <a:t>Por estar igualmente dividido el TS, se dicta Sentencia confirmatoria de la emitida por el Tribunal de Apelaciones, confirmando una decisión del TPI rechazando la solicitud de adopción. </a:t>
          </a:r>
          <a:endParaRPr lang="en-US" sz="1600" dirty="0"/>
        </a:p>
      </dgm:t>
    </dgm:pt>
    <dgm:pt modelId="{7AA4DEF4-A284-4411-833D-DC7BC7132380}" type="parTrans" cxnId="{C2708102-F2AE-47C0-8940-DACD014D2CEA}">
      <dgm:prSet/>
      <dgm:spPr/>
      <dgm:t>
        <a:bodyPr/>
        <a:lstStyle/>
        <a:p>
          <a:endParaRPr lang="en-US"/>
        </a:p>
      </dgm:t>
    </dgm:pt>
    <dgm:pt modelId="{E346B2A9-200A-4409-9D48-13752CCBA9B0}" type="sibTrans" cxnId="{C2708102-F2AE-47C0-8940-DACD014D2CEA}">
      <dgm:prSet/>
      <dgm:spPr/>
      <dgm:t>
        <a:bodyPr/>
        <a:lstStyle/>
        <a:p>
          <a:endParaRPr lang="en-US"/>
        </a:p>
      </dgm:t>
    </dgm:pt>
    <dgm:pt modelId="{A82C4E93-2BDA-4EFF-B3AA-C7394F9D925D}">
      <dgm:prSet custT="1"/>
      <dgm:spPr/>
      <dgm:t>
        <a:bodyPr/>
        <a:lstStyle/>
        <a:p>
          <a:r>
            <a:rPr lang="en-US" sz="1800" b="0" dirty="0"/>
            <a:t>¿</a:t>
          </a:r>
          <a:r>
            <a:rPr lang="es-PR" sz="1800" b="0" dirty="0"/>
            <a:t>Es la petición de adopción contraria a la política pública y a la normativa que rige la materia de adopción en Puerto Rico por el hecho de que la madre biológica continúe relacionándose con su hijo?</a:t>
          </a:r>
          <a:endParaRPr lang="en-US" sz="1800" b="0" dirty="0"/>
        </a:p>
      </dgm:t>
    </dgm:pt>
    <dgm:pt modelId="{21833098-3881-41A0-9F97-1167B9420AD8}" type="parTrans" cxnId="{7719862A-8F9E-4EB9-92D6-247C17B8128C}">
      <dgm:prSet/>
      <dgm:spPr/>
      <dgm:t>
        <a:bodyPr/>
        <a:lstStyle/>
        <a:p>
          <a:endParaRPr lang="en-US"/>
        </a:p>
      </dgm:t>
    </dgm:pt>
    <dgm:pt modelId="{BFAE13BE-F838-4238-B068-0CBC0B6613E0}" type="sibTrans" cxnId="{7719862A-8F9E-4EB9-92D6-247C17B8128C}">
      <dgm:prSet/>
      <dgm:spPr/>
      <dgm:t>
        <a:bodyPr/>
        <a:lstStyle/>
        <a:p>
          <a:endParaRPr lang="en-US"/>
        </a:p>
      </dgm:t>
    </dgm:pt>
    <dgm:pt modelId="{1A6DEF79-9540-4B5F-98B3-C2650192A254}">
      <dgm:prSet custT="1"/>
      <dgm:spPr/>
      <dgm:t>
        <a:bodyPr/>
        <a:lstStyle/>
        <a:p>
          <a:r>
            <a:rPr lang="es-PR" sz="1400" b="1" dirty="0"/>
            <a:t>TSPR: </a:t>
          </a:r>
          <a:r>
            <a:rPr lang="es-PR" sz="1400" dirty="0"/>
            <a:t>Si permitimos que los peticionarios adopten al menor y que, por excepción, la madre biológica siga relacionándose con éste en calidad de mamá, subsistiría una relación filial afectiva idéntica a la del parentesco biológico, pero con una anomalía palpable: los peticionarios se convertirían </a:t>
          </a:r>
          <a:r>
            <a:rPr lang="es-PR" sz="1400" i="1" dirty="0"/>
            <a:t>de jure </a:t>
          </a:r>
          <a:r>
            <a:rPr lang="es-PR" sz="1400" dirty="0"/>
            <a:t>en los padres del menor y su madre, a quien éste considera su mamá, se convertiría en su hermana legal y sus hermanos en sus sobrinos legales</a:t>
          </a:r>
          <a:r>
            <a:rPr lang="es-PR" sz="1200" dirty="0"/>
            <a:t>.</a:t>
          </a:r>
          <a:endParaRPr lang="en-US" sz="1200" dirty="0"/>
        </a:p>
      </dgm:t>
    </dgm:pt>
    <dgm:pt modelId="{75715D3F-8988-480A-8292-3F646C772294}" type="parTrans" cxnId="{FFD98B28-BFE5-4D81-96CB-F2722EC5D7EE}">
      <dgm:prSet/>
      <dgm:spPr/>
      <dgm:t>
        <a:bodyPr/>
        <a:lstStyle/>
        <a:p>
          <a:endParaRPr lang="en-US"/>
        </a:p>
      </dgm:t>
    </dgm:pt>
    <dgm:pt modelId="{E28A5119-CE5C-403B-96C3-82FF33CF2B4C}" type="sibTrans" cxnId="{FFD98B28-BFE5-4D81-96CB-F2722EC5D7EE}">
      <dgm:prSet/>
      <dgm:spPr/>
      <dgm:t>
        <a:bodyPr/>
        <a:lstStyle/>
        <a:p>
          <a:endParaRPr lang="en-US"/>
        </a:p>
      </dgm:t>
    </dgm:pt>
    <dgm:pt modelId="{EA42CCAC-AFD4-4974-A09F-8A599CEDAD65}" type="pres">
      <dgm:prSet presAssocID="{C20B413C-CB38-46CB-BD25-DB44EB803230}" presName="Name0" presStyleCnt="0">
        <dgm:presLayoutVars>
          <dgm:dir/>
          <dgm:animLvl val="lvl"/>
          <dgm:resizeHandles val="exact"/>
        </dgm:presLayoutVars>
      </dgm:prSet>
      <dgm:spPr/>
    </dgm:pt>
    <dgm:pt modelId="{83E27367-446B-4D7F-9877-6FDEE2B7EC4B}" type="pres">
      <dgm:prSet presAssocID="{1A6DEF79-9540-4B5F-98B3-C2650192A254}" presName="boxAndChildren" presStyleCnt="0"/>
      <dgm:spPr/>
    </dgm:pt>
    <dgm:pt modelId="{6A51C35D-13E1-421C-8512-EA845C68D20B}" type="pres">
      <dgm:prSet presAssocID="{1A6DEF79-9540-4B5F-98B3-C2650192A254}" presName="parentTextBox" presStyleLbl="node1" presStyleIdx="0" presStyleCnt="3" custScaleY="145236"/>
      <dgm:spPr/>
    </dgm:pt>
    <dgm:pt modelId="{AA7AC08D-50F7-4B9A-9153-A93DB97657F6}" type="pres">
      <dgm:prSet presAssocID="{BFAE13BE-F838-4238-B068-0CBC0B6613E0}" presName="sp" presStyleCnt="0"/>
      <dgm:spPr/>
    </dgm:pt>
    <dgm:pt modelId="{F6F4FFD9-4E69-4A47-B0F9-DB599C2A5B89}" type="pres">
      <dgm:prSet presAssocID="{A82C4E93-2BDA-4EFF-B3AA-C7394F9D925D}" presName="arrowAndChildren" presStyleCnt="0"/>
      <dgm:spPr/>
    </dgm:pt>
    <dgm:pt modelId="{3765FEEB-7071-490B-A5DF-0D5FEA83A186}" type="pres">
      <dgm:prSet presAssocID="{A82C4E93-2BDA-4EFF-B3AA-C7394F9D925D}" presName="parentTextArrow" presStyleLbl="node1" presStyleIdx="1" presStyleCnt="3"/>
      <dgm:spPr/>
    </dgm:pt>
    <dgm:pt modelId="{6B05B31C-9380-4735-8E9E-76A69391BCDE}" type="pres">
      <dgm:prSet presAssocID="{E346B2A9-200A-4409-9D48-13752CCBA9B0}" presName="sp" presStyleCnt="0"/>
      <dgm:spPr/>
    </dgm:pt>
    <dgm:pt modelId="{32A89933-F9C6-4B48-8225-CD4F0060CDEC}" type="pres">
      <dgm:prSet presAssocID="{80C52113-58E1-4589-9EF1-2C9C4A3AAF57}" presName="arrowAndChildren" presStyleCnt="0"/>
      <dgm:spPr/>
    </dgm:pt>
    <dgm:pt modelId="{012C3A4F-EAD3-42C8-AAC0-9B022976D3CE}" type="pres">
      <dgm:prSet presAssocID="{80C52113-58E1-4589-9EF1-2C9C4A3AAF57}" presName="parentTextArrow" presStyleLbl="node1" presStyleIdx="2" presStyleCnt="3"/>
      <dgm:spPr/>
    </dgm:pt>
  </dgm:ptLst>
  <dgm:cxnLst>
    <dgm:cxn modelId="{C2708102-F2AE-47C0-8940-DACD014D2CEA}" srcId="{C20B413C-CB38-46CB-BD25-DB44EB803230}" destId="{80C52113-58E1-4589-9EF1-2C9C4A3AAF57}" srcOrd="0" destOrd="0" parTransId="{7AA4DEF4-A284-4411-833D-DC7BC7132380}" sibTransId="{E346B2A9-200A-4409-9D48-13752CCBA9B0}"/>
    <dgm:cxn modelId="{87C8A307-E40A-4981-8929-9C7581513CE1}" type="presOf" srcId="{80C52113-58E1-4589-9EF1-2C9C4A3AAF57}" destId="{012C3A4F-EAD3-42C8-AAC0-9B022976D3CE}" srcOrd="0" destOrd="0" presId="urn:microsoft.com/office/officeart/2005/8/layout/process4"/>
    <dgm:cxn modelId="{70D40F0F-F3B7-43B4-AE0E-43EBAFE2D1C8}" type="presOf" srcId="{A82C4E93-2BDA-4EFF-B3AA-C7394F9D925D}" destId="{3765FEEB-7071-490B-A5DF-0D5FEA83A186}" srcOrd="0" destOrd="0" presId="urn:microsoft.com/office/officeart/2005/8/layout/process4"/>
    <dgm:cxn modelId="{FFD98B28-BFE5-4D81-96CB-F2722EC5D7EE}" srcId="{C20B413C-CB38-46CB-BD25-DB44EB803230}" destId="{1A6DEF79-9540-4B5F-98B3-C2650192A254}" srcOrd="2" destOrd="0" parTransId="{75715D3F-8988-480A-8292-3F646C772294}" sibTransId="{E28A5119-CE5C-403B-96C3-82FF33CF2B4C}"/>
    <dgm:cxn modelId="{7719862A-8F9E-4EB9-92D6-247C17B8128C}" srcId="{C20B413C-CB38-46CB-BD25-DB44EB803230}" destId="{A82C4E93-2BDA-4EFF-B3AA-C7394F9D925D}" srcOrd="1" destOrd="0" parTransId="{21833098-3881-41A0-9F97-1167B9420AD8}" sibTransId="{BFAE13BE-F838-4238-B068-0CBC0B6613E0}"/>
    <dgm:cxn modelId="{089330BE-2A2B-4516-A1A0-79AF62B57BF6}" type="presOf" srcId="{C20B413C-CB38-46CB-BD25-DB44EB803230}" destId="{EA42CCAC-AFD4-4974-A09F-8A599CEDAD65}" srcOrd="0" destOrd="0" presId="urn:microsoft.com/office/officeart/2005/8/layout/process4"/>
    <dgm:cxn modelId="{E4B8BEF7-2A74-480C-9A9E-7EB6345F5DC1}" type="presOf" srcId="{1A6DEF79-9540-4B5F-98B3-C2650192A254}" destId="{6A51C35D-13E1-421C-8512-EA845C68D20B}" srcOrd="0" destOrd="0" presId="urn:microsoft.com/office/officeart/2005/8/layout/process4"/>
    <dgm:cxn modelId="{92327EBC-02C8-47D1-80D6-764B8436296B}" type="presParOf" srcId="{EA42CCAC-AFD4-4974-A09F-8A599CEDAD65}" destId="{83E27367-446B-4D7F-9877-6FDEE2B7EC4B}" srcOrd="0" destOrd="0" presId="urn:microsoft.com/office/officeart/2005/8/layout/process4"/>
    <dgm:cxn modelId="{3889ECD7-3FE6-4837-BAAB-05EABE85E677}" type="presParOf" srcId="{83E27367-446B-4D7F-9877-6FDEE2B7EC4B}" destId="{6A51C35D-13E1-421C-8512-EA845C68D20B}" srcOrd="0" destOrd="0" presId="urn:microsoft.com/office/officeart/2005/8/layout/process4"/>
    <dgm:cxn modelId="{53965B54-0322-4868-BC3A-DA78DBFA4E87}" type="presParOf" srcId="{EA42CCAC-AFD4-4974-A09F-8A599CEDAD65}" destId="{AA7AC08D-50F7-4B9A-9153-A93DB97657F6}" srcOrd="1" destOrd="0" presId="urn:microsoft.com/office/officeart/2005/8/layout/process4"/>
    <dgm:cxn modelId="{5FB8C710-6F31-494B-A0FB-14CCD22BFA5A}" type="presParOf" srcId="{EA42CCAC-AFD4-4974-A09F-8A599CEDAD65}" destId="{F6F4FFD9-4E69-4A47-B0F9-DB599C2A5B89}" srcOrd="2" destOrd="0" presId="urn:microsoft.com/office/officeart/2005/8/layout/process4"/>
    <dgm:cxn modelId="{DC014CF1-EC39-4E05-843A-D4B4A298B11B}" type="presParOf" srcId="{F6F4FFD9-4E69-4A47-B0F9-DB599C2A5B89}" destId="{3765FEEB-7071-490B-A5DF-0D5FEA83A186}" srcOrd="0" destOrd="0" presId="urn:microsoft.com/office/officeart/2005/8/layout/process4"/>
    <dgm:cxn modelId="{D80AE1C9-2A18-4C96-8D8E-BAC6627A70EA}" type="presParOf" srcId="{EA42CCAC-AFD4-4974-A09F-8A599CEDAD65}" destId="{6B05B31C-9380-4735-8E9E-76A69391BCDE}" srcOrd="3" destOrd="0" presId="urn:microsoft.com/office/officeart/2005/8/layout/process4"/>
    <dgm:cxn modelId="{5A87E82E-444D-4BC6-9CEB-77DE10614FDE}" type="presParOf" srcId="{EA42CCAC-AFD4-4974-A09F-8A599CEDAD65}" destId="{32A89933-F9C6-4B48-8225-CD4F0060CDEC}" srcOrd="4" destOrd="0" presId="urn:microsoft.com/office/officeart/2005/8/layout/process4"/>
    <dgm:cxn modelId="{937F5524-E1E9-4C12-B05F-CE0DD041C581}" type="presParOf" srcId="{32A89933-F9C6-4B48-8225-CD4F0060CDEC}" destId="{012C3A4F-EAD3-42C8-AAC0-9B022976D3CE}"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73019EC-1B8A-4175-94E2-0C92A0BB5E6E}" type="doc">
      <dgm:prSet loTypeId="urn:microsoft.com/office/officeart/2005/8/layout/process4" loCatId="process" qsTypeId="urn:microsoft.com/office/officeart/2005/8/quickstyle/simple1" qsCatId="simple" csTypeId="urn:microsoft.com/office/officeart/2005/8/colors/colorful1" csCatId="colorful"/>
      <dgm:spPr/>
      <dgm:t>
        <a:bodyPr/>
        <a:lstStyle/>
        <a:p>
          <a:endParaRPr lang="en-US"/>
        </a:p>
      </dgm:t>
    </dgm:pt>
    <dgm:pt modelId="{5CE8B2B0-D118-4A98-90B3-E8B5D5331511}">
      <dgm:prSet/>
      <dgm:spPr/>
      <dgm:t>
        <a:bodyPr/>
        <a:lstStyle/>
        <a:p>
          <a:r>
            <a:rPr lang="en-US"/>
            <a:t>Acuerdo de Adopción durante el embarazo</a:t>
          </a:r>
        </a:p>
      </dgm:t>
    </dgm:pt>
    <dgm:pt modelId="{D1CBB156-AF0D-49EE-A11A-3E2EB5D695CC}" type="parTrans" cxnId="{04CB7571-3D32-4795-AA25-515EB2E5EA93}">
      <dgm:prSet/>
      <dgm:spPr/>
      <dgm:t>
        <a:bodyPr/>
        <a:lstStyle/>
        <a:p>
          <a:endParaRPr lang="en-US"/>
        </a:p>
      </dgm:t>
    </dgm:pt>
    <dgm:pt modelId="{D7EE800B-EFBA-43E5-80F4-6413AB67D168}" type="sibTrans" cxnId="{04CB7571-3D32-4795-AA25-515EB2E5EA93}">
      <dgm:prSet/>
      <dgm:spPr/>
      <dgm:t>
        <a:bodyPr/>
        <a:lstStyle/>
        <a:p>
          <a:endParaRPr lang="en-US"/>
        </a:p>
      </dgm:t>
    </dgm:pt>
    <dgm:pt modelId="{5620D93A-07DA-4276-97D2-09B981A27C77}">
      <dgm:prSet/>
      <dgm:spPr/>
      <dgm:t>
        <a:bodyPr/>
        <a:lstStyle/>
        <a:p>
          <a:r>
            <a:rPr lang="en-US"/>
            <a:t>Entrega Voluntaria Recièn Nacido</a:t>
          </a:r>
        </a:p>
      </dgm:t>
    </dgm:pt>
    <dgm:pt modelId="{06E3CCB2-6964-4F1F-A742-14A547C9E28E}" type="parTrans" cxnId="{D165B6F2-D4CF-40BE-8B58-23358A2C71EC}">
      <dgm:prSet/>
      <dgm:spPr/>
      <dgm:t>
        <a:bodyPr/>
        <a:lstStyle/>
        <a:p>
          <a:endParaRPr lang="en-US"/>
        </a:p>
      </dgm:t>
    </dgm:pt>
    <dgm:pt modelId="{B79026EB-436E-4B38-987E-C7ED01B07D45}" type="sibTrans" cxnId="{D165B6F2-D4CF-40BE-8B58-23358A2C71EC}">
      <dgm:prSet/>
      <dgm:spPr/>
      <dgm:t>
        <a:bodyPr/>
        <a:lstStyle/>
        <a:p>
          <a:endParaRPr lang="en-US"/>
        </a:p>
      </dgm:t>
    </dgm:pt>
    <dgm:pt modelId="{717006FE-D05E-4923-A6AC-57D6C499B4B2}">
      <dgm:prSet/>
      <dgm:spPr/>
      <dgm:t>
        <a:bodyPr/>
        <a:lstStyle/>
        <a:p>
          <a:r>
            <a:rPr lang="en-US"/>
            <a:t>Entrega Voluntaria del menor hasta 3 años</a:t>
          </a:r>
        </a:p>
      </dgm:t>
    </dgm:pt>
    <dgm:pt modelId="{F6CA4644-86DF-4604-B48C-4C6DC0DA5107}" type="parTrans" cxnId="{2DDFD6C1-F3D9-4EF8-8428-25EDE3BE1C20}">
      <dgm:prSet/>
      <dgm:spPr/>
      <dgm:t>
        <a:bodyPr/>
        <a:lstStyle/>
        <a:p>
          <a:endParaRPr lang="en-US"/>
        </a:p>
      </dgm:t>
    </dgm:pt>
    <dgm:pt modelId="{1212468C-14C7-4241-9128-7E50C2C04BBE}" type="sibTrans" cxnId="{2DDFD6C1-F3D9-4EF8-8428-25EDE3BE1C20}">
      <dgm:prSet/>
      <dgm:spPr/>
      <dgm:t>
        <a:bodyPr/>
        <a:lstStyle/>
        <a:p>
          <a:endParaRPr lang="en-US"/>
        </a:p>
      </dgm:t>
    </dgm:pt>
    <dgm:pt modelId="{1435FC21-272D-4F1B-9246-30D0DCCBF573}">
      <dgm:prSet/>
      <dgm:spPr/>
      <dgm:t>
        <a:bodyPr/>
        <a:lstStyle/>
        <a:p>
          <a:r>
            <a:rPr lang="en-US"/>
            <a:t>Convenio de Colocación de menores privados de patria potestad o en proceso de serlo</a:t>
          </a:r>
        </a:p>
      </dgm:t>
    </dgm:pt>
    <dgm:pt modelId="{ABAF808B-B971-4D0A-9D37-1B95629D2293}" type="parTrans" cxnId="{D39D2083-8053-4C3E-9548-39C8E33A14CC}">
      <dgm:prSet/>
      <dgm:spPr/>
      <dgm:t>
        <a:bodyPr/>
        <a:lstStyle/>
        <a:p>
          <a:endParaRPr lang="en-US"/>
        </a:p>
      </dgm:t>
    </dgm:pt>
    <dgm:pt modelId="{B25D7111-1E9B-4BEC-9999-02BFA367B169}" type="sibTrans" cxnId="{D39D2083-8053-4C3E-9548-39C8E33A14CC}">
      <dgm:prSet/>
      <dgm:spPr/>
      <dgm:t>
        <a:bodyPr/>
        <a:lstStyle/>
        <a:p>
          <a:endParaRPr lang="en-US"/>
        </a:p>
      </dgm:t>
    </dgm:pt>
    <dgm:pt modelId="{5B37020D-BEBE-480D-84F8-B372E879A8D9}">
      <dgm:prSet/>
      <dgm:spPr/>
      <dgm:t>
        <a:bodyPr/>
        <a:lstStyle/>
        <a:p>
          <a:r>
            <a:rPr lang="en-US"/>
            <a:t>Adopciones interestales o internacionales </a:t>
          </a:r>
        </a:p>
      </dgm:t>
    </dgm:pt>
    <dgm:pt modelId="{D5995707-ADFD-44B3-9094-3427437CA78D}" type="parTrans" cxnId="{42271A96-E490-4C3B-A668-3F7B0189FB42}">
      <dgm:prSet/>
      <dgm:spPr/>
      <dgm:t>
        <a:bodyPr/>
        <a:lstStyle/>
        <a:p>
          <a:endParaRPr lang="en-US"/>
        </a:p>
      </dgm:t>
    </dgm:pt>
    <dgm:pt modelId="{8FD806DD-F6FC-44B5-AE8F-F7A7285CFB78}" type="sibTrans" cxnId="{42271A96-E490-4C3B-A668-3F7B0189FB42}">
      <dgm:prSet/>
      <dgm:spPr/>
      <dgm:t>
        <a:bodyPr/>
        <a:lstStyle/>
        <a:p>
          <a:endParaRPr lang="en-US"/>
        </a:p>
      </dgm:t>
    </dgm:pt>
    <dgm:pt modelId="{69641BC9-761A-4CD0-A290-547359A1F208}" type="pres">
      <dgm:prSet presAssocID="{473019EC-1B8A-4175-94E2-0C92A0BB5E6E}" presName="Name0" presStyleCnt="0">
        <dgm:presLayoutVars>
          <dgm:dir/>
          <dgm:animLvl val="lvl"/>
          <dgm:resizeHandles val="exact"/>
        </dgm:presLayoutVars>
      </dgm:prSet>
      <dgm:spPr/>
    </dgm:pt>
    <dgm:pt modelId="{A0FBF714-DB02-41F9-97B8-4A2FE58C2EE6}" type="pres">
      <dgm:prSet presAssocID="{5B37020D-BEBE-480D-84F8-B372E879A8D9}" presName="boxAndChildren" presStyleCnt="0"/>
      <dgm:spPr/>
    </dgm:pt>
    <dgm:pt modelId="{C223B66F-05B0-444F-8E4E-7DE5DAEC0EE0}" type="pres">
      <dgm:prSet presAssocID="{5B37020D-BEBE-480D-84F8-B372E879A8D9}" presName="parentTextBox" presStyleLbl="node1" presStyleIdx="0" presStyleCnt="5"/>
      <dgm:spPr/>
    </dgm:pt>
    <dgm:pt modelId="{842DF1F9-6B7E-4E8B-9013-FF9F2EFDF417}" type="pres">
      <dgm:prSet presAssocID="{B25D7111-1E9B-4BEC-9999-02BFA367B169}" presName="sp" presStyleCnt="0"/>
      <dgm:spPr/>
    </dgm:pt>
    <dgm:pt modelId="{EBE1996B-C9B7-4BDF-92DD-FF471E306AF4}" type="pres">
      <dgm:prSet presAssocID="{1435FC21-272D-4F1B-9246-30D0DCCBF573}" presName="arrowAndChildren" presStyleCnt="0"/>
      <dgm:spPr/>
    </dgm:pt>
    <dgm:pt modelId="{2E8590EA-2D5F-49BF-824D-C767BE06E14C}" type="pres">
      <dgm:prSet presAssocID="{1435FC21-272D-4F1B-9246-30D0DCCBF573}" presName="parentTextArrow" presStyleLbl="node1" presStyleIdx="1" presStyleCnt="5"/>
      <dgm:spPr/>
    </dgm:pt>
    <dgm:pt modelId="{9FC0B692-85BC-40EE-B0B5-77B493003FCA}" type="pres">
      <dgm:prSet presAssocID="{1212468C-14C7-4241-9128-7E50C2C04BBE}" presName="sp" presStyleCnt="0"/>
      <dgm:spPr/>
    </dgm:pt>
    <dgm:pt modelId="{43439491-0DA6-4140-8A4D-C67AFBC60DEF}" type="pres">
      <dgm:prSet presAssocID="{717006FE-D05E-4923-A6AC-57D6C499B4B2}" presName="arrowAndChildren" presStyleCnt="0"/>
      <dgm:spPr/>
    </dgm:pt>
    <dgm:pt modelId="{85242398-FB3C-4E79-9D08-CAF50BC4CC61}" type="pres">
      <dgm:prSet presAssocID="{717006FE-D05E-4923-A6AC-57D6C499B4B2}" presName="parentTextArrow" presStyleLbl="node1" presStyleIdx="2" presStyleCnt="5"/>
      <dgm:spPr/>
    </dgm:pt>
    <dgm:pt modelId="{9924DD84-B308-4DB2-9EFF-ECA2298C4A4B}" type="pres">
      <dgm:prSet presAssocID="{B79026EB-436E-4B38-987E-C7ED01B07D45}" presName="sp" presStyleCnt="0"/>
      <dgm:spPr/>
    </dgm:pt>
    <dgm:pt modelId="{BB81351C-3281-4F8E-88F4-1D4DA4BD7E63}" type="pres">
      <dgm:prSet presAssocID="{5620D93A-07DA-4276-97D2-09B981A27C77}" presName="arrowAndChildren" presStyleCnt="0"/>
      <dgm:spPr/>
    </dgm:pt>
    <dgm:pt modelId="{AFD7851B-56CA-4D62-80E2-0D8ADDEC496A}" type="pres">
      <dgm:prSet presAssocID="{5620D93A-07DA-4276-97D2-09B981A27C77}" presName="parentTextArrow" presStyleLbl="node1" presStyleIdx="3" presStyleCnt="5"/>
      <dgm:spPr/>
    </dgm:pt>
    <dgm:pt modelId="{13197796-84F7-4756-BCA4-3709F33B1599}" type="pres">
      <dgm:prSet presAssocID="{D7EE800B-EFBA-43E5-80F4-6413AB67D168}" presName="sp" presStyleCnt="0"/>
      <dgm:spPr/>
    </dgm:pt>
    <dgm:pt modelId="{08DF3B0B-5873-4D51-935D-46684F880DCE}" type="pres">
      <dgm:prSet presAssocID="{5CE8B2B0-D118-4A98-90B3-E8B5D5331511}" presName="arrowAndChildren" presStyleCnt="0"/>
      <dgm:spPr/>
    </dgm:pt>
    <dgm:pt modelId="{179063C0-C1C5-44AA-8B8E-4D6D7CDEDBE0}" type="pres">
      <dgm:prSet presAssocID="{5CE8B2B0-D118-4A98-90B3-E8B5D5331511}" presName="parentTextArrow" presStyleLbl="node1" presStyleIdx="4" presStyleCnt="5"/>
      <dgm:spPr/>
    </dgm:pt>
  </dgm:ptLst>
  <dgm:cxnLst>
    <dgm:cxn modelId="{62086316-C67D-42BB-A2FF-2B81B52098D5}" type="presOf" srcId="{5620D93A-07DA-4276-97D2-09B981A27C77}" destId="{AFD7851B-56CA-4D62-80E2-0D8ADDEC496A}" srcOrd="0" destOrd="0" presId="urn:microsoft.com/office/officeart/2005/8/layout/process4"/>
    <dgm:cxn modelId="{55B1AC49-A1D8-4080-B93D-6694A4B55EF9}" type="presOf" srcId="{5B37020D-BEBE-480D-84F8-B372E879A8D9}" destId="{C223B66F-05B0-444F-8E4E-7DE5DAEC0EE0}" srcOrd="0" destOrd="0" presId="urn:microsoft.com/office/officeart/2005/8/layout/process4"/>
    <dgm:cxn modelId="{04CB7571-3D32-4795-AA25-515EB2E5EA93}" srcId="{473019EC-1B8A-4175-94E2-0C92A0BB5E6E}" destId="{5CE8B2B0-D118-4A98-90B3-E8B5D5331511}" srcOrd="0" destOrd="0" parTransId="{D1CBB156-AF0D-49EE-A11A-3E2EB5D695CC}" sibTransId="{D7EE800B-EFBA-43E5-80F4-6413AB67D168}"/>
    <dgm:cxn modelId="{E2B4BC7F-C62A-44A2-902F-C85E177676C2}" type="presOf" srcId="{473019EC-1B8A-4175-94E2-0C92A0BB5E6E}" destId="{69641BC9-761A-4CD0-A290-547359A1F208}" srcOrd="0" destOrd="0" presId="urn:microsoft.com/office/officeart/2005/8/layout/process4"/>
    <dgm:cxn modelId="{D39D2083-8053-4C3E-9548-39C8E33A14CC}" srcId="{473019EC-1B8A-4175-94E2-0C92A0BB5E6E}" destId="{1435FC21-272D-4F1B-9246-30D0DCCBF573}" srcOrd="3" destOrd="0" parTransId="{ABAF808B-B971-4D0A-9D37-1B95629D2293}" sibTransId="{B25D7111-1E9B-4BEC-9999-02BFA367B169}"/>
    <dgm:cxn modelId="{1242378D-0578-4AC5-B551-3EF8C8F57D10}" type="presOf" srcId="{1435FC21-272D-4F1B-9246-30D0DCCBF573}" destId="{2E8590EA-2D5F-49BF-824D-C767BE06E14C}" srcOrd="0" destOrd="0" presId="urn:microsoft.com/office/officeart/2005/8/layout/process4"/>
    <dgm:cxn modelId="{42271A96-E490-4C3B-A668-3F7B0189FB42}" srcId="{473019EC-1B8A-4175-94E2-0C92A0BB5E6E}" destId="{5B37020D-BEBE-480D-84F8-B372E879A8D9}" srcOrd="4" destOrd="0" parTransId="{D5995707-ADFD-44B3-9094-3427437CA78D}" sibTransId="{8FD806DD-F6FC-44B5-AE8F-F7A7285CFB78}"/>
    <dgm:cxn modelId="{2DDFD6C1-F3D9-4EF8-8428-25EDE3BE1C20}" srcId="{473019EC-1B8A-4175-94E2-0C92A0BB5E6E}" destId="{717006FE-D05E-4923-A6AC-57D6C499B4B2}" srcOrd="2" destOrd="0" parTransId="{F6CA4644-86DF-4604-B48C-4C6DC0DA5107}" sibTransId="{1212468C-14C7-4241-9128-7E50C2C04BBE}"/>
    <dgm:cxn modelId="{B90620D0-1A4E-429C-8321-742B0B29AEE8}" type="presOf" srcId="{5CE8B2B0-D118-4A98-90B3-E8B5D5331511}" destId="{179063C0-C1C5-44AA-8B8E-4D6D7CDEDBE0}" srcOrd="0" destOrd="0" presId="urn:microsoft.com/office/officeart/2005/8/layout/process4"/>
    <dgm:cxn modelId="{B4396DF1-1882-4ED1-946D-FAA3EDB6F9D3}" type="presOf" srcId="{717006FE-D05E-4923-A6AC-57D6C499B4B2}" destId="{85242398-FB3C-4E79-9D08-CAF50BC4CC61}" srcOrd="0" destOrd="0" presId="urn:microsoft.com/office/officeart/2005/8/layout/process4"/>
    <dgm:cxn modelId="{D165B6F2-D4CF-40BE-8B58-23358A2C71EC}" srcId="{473019EC-1B8A-4175-94E2-0C92A0BB5E6E}" destId="{5620D93A-07DA-4276-97D2-09B981A27C77}" srcOrd="1" destOrd="0" parTransId="{06E3CCB2-6964-4F1F-A742-14A547C9E28E}" sibTransId="{B79026EB-436E-4B38-987E-C7ED01B07D45}"/>
    <dgm:cxn modelId="{B4CDFB88-4B7E-43D5-A302-CEA2F37FA679}" type="presParOf" srcId="{69641BC9-761A-4CD0-A290-547359A1F208}" destId="{A0FBF714-DB02-41F9-97B8-4A2FE58C2EE6}" srcOrd="0" destOrd="0" presId="urn:microsoft.com/office/officeart/2005/8/layout/process4"/>
    <dgm:cxn modelId="{3B7D43BD-98F8-408B-8FA1-FBE4D81F18BB}" type="presParOf" srcId="{A0FBF714-DB02-41F9-97B8-4A2FE58C2EE6}" destId="{C223B66F-05B0-444F-8E4E-7DE5DAEC0EE0}" srcOrd="0" destOrd="0" presId="urn:microsoft.com/office/officeart/2005/8/layout/process4"/>
    <dgm:cxn modelId="{9A5E6166-15D7-4521-895F-2A5D1FE8AF2A}" type="presParOf" srcId="{69641BC9-761A-4CD0-A290-547359A1F208}" destId="{842DF1F9-6B7E-4E8B-9013-FF9F2EFDF417}" srcOrd="1" destOrd="0" presId="urn:microsoft.com/office/officeart/2005/8/layout/process4"/>
    <dgm:cxn modelId="{15F27F91-CCFA-45B4-BC09-DC51A4B0B603}" type="presParOf" srcId="{69641BC9-761A-4CD0-A290-547359A1F208}" destId="{EBE1996B-C9B7-4BDF-92DD-FF471E306AF4}" srcOrd="2" destOrd="0" presId="urn:microsoft.com/office/officeart/2005/8/layout/process4"/>
    <dgm:cxn modelId="{09227F19-630C-429D-ABB7-85DF35A6B533}" type="presParOf" srcId="{EBE1996B-C9B7-4BDF-92DD-FF471E306AF4}" destId="{2E8590EA-2D5F-49BF-824D-C767BE06E14C}" srcOrd="0" destOrd="0" presId="urn:microsoft.com/office/officeart/2005/8/layout/process4"/>
    <dgm:cxn modelId="{7C035396-6DB8-411B-BFFD-014FBFEAA9B8}" type="presParOf" srcId="{69641BC9-761A-4CD0-A290-547359A1F208}" destId="{9FC0B692-85BC-40EE-B0B5-77B493003FCA}" srcOrd="3" destOrd="0" presId="urn:microsoft.com/office/officeart/2005/8/layout/process4"/>
    <dgm:cxn modelId="{5493CF71-7A58-4D82-AC91-97503E86BA25}" type="presParOf" srcId="{69641BC9-761A-4CD0-A290-547359A1F208}" destId="{43439491-0DA6-4140-8A4D-C67AFBC60DEF}" srcOrd="4" destOrd="0" presId="urn:microsoft.com/office/officeart/2005/8/layout/process4"/>
    <dgm:cxn modelId="{C57B9531-AE61-44B2-9DBD-A239F6A4AC0C}" type="presParOf" srcId="{43439491-0DA6-4140-8A4D-C67AFBC60DEF}" destId="{85242398-FB3C-4E79-9D08-CAF50BC4CC61}" srcOrd="0" destOrd="0" presId="urn:microsoft.com/office/officeart/2005/8/layout/process4"/>
    <dgm:cxn modelId="{F45F9860-06FA-40A4-B25D-DD2E8E9E42F0}" type="presParOf" srcId="{69641BC9-761A-4CD0-A290-547359A1F208}" destId="{9924DD84-B308-4DB2-9EFF-ECA2298C4A4B}" srcOrd="5" destOrd="0" presId="urn:microsoft.com/office/officeart/2005/8/layout/process4"/>
    <dgm:cxn modelId="{AD1A6BAA-EE6C-4DE6-A130-C3E53624A12F}" type="presParOf" srcId="{69641BC9-761A-4CD0-A290-547359A1F208}" destId="{BB81351C-3281-4F8E-88F4-1D4DA4BD7E63}" srcOrd="6" destOrd="0" presId="urn:microsoft.com/office/officeart/2005/8/layout/process4"/>
    <dgm:cxn modelId="{664A3E5F-06D1-4E2E-BE4C-7EBB104B668A}" type="presParOf" srcId="{BB81351C-3281-4F8E-88F4-1D4DA4BD7E63}" destId="{AFD7851B-56CA-4D62-80E2-0D8ADDEC496A}" srcOrd="0" destOrd="0" presId="urn:microsoft.com/office/officeart/2005/8/layout/process4"/>
    <dgm:cxn modelId="{29D1F3D8-5FA9-4525-BB58-90A2D491693A}" type="presParOf" srcId="{69641BC9-761A-4CD0-A290-547359A1F208}" destId="{13197796-84F7-4756-BCA4-3709F33B1599}" srcOrd="7" destOrd="0" presId="urn:microsoft.com/office/officeart/2005/8/layout/process4"/>
    <dgm:cxn modelId="{AE7761DD-CDCA-41DA-AD56-5D8DB2A557D8}" type="presParOf" srcId="{69641BC9-761A-4CD0-A290-547359A1F208}" destId="{08DF3B0B-5873-4D51-935D-46684F880DCE}" srcOrd="8" destOrd="0" presId="urn:microsoft.com/office/officeart/2005/8/layout/process4"/>
    <dgm:cxn modelId="{AAC106C7-C6BC-4F21-BEAC-5DF1EB4BB307}" type="presParOf" srcId="{08DF3B0B-5873-4D51-935D-46684F880DCE}" destId="{179063C0-C1C5-44AA-8B8E-4D6D7CDEDBE0}" srcOrd="0" destOrd="0" presId="urn:microsoft.com/office/officeart/2005/8/layout/process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51C35D-13E1-421C-8512-EA845C68D20B}">
      <dsp:nvSpPr>
        <dsp:cNvPr id="0" name=""/>
        <dsp:cNvSpPr/>
      </dsp:nvSpPr>
      <dsp:spPr>
        <a:xfrm>
          <a:off x="0" y="4091295"/>
          <a:ext cx="6480720" cy="1949889"/>
        </a:xfrm>
        <a:prstGeom prst="rect">
          <a:avLst/>
        </a:prstGeom>
        <a:solidFill>
          <a:schemeClr val="accent2">
            <a:hueOff val="0"/>
            <a:satOff val="0"/>
            <a:lumOff val="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99568" tIns="99568" rIns="99568" bIns="99568" numCol="1" spcCol="1270" anchor="ctr" anchorCtr="0">
          <a:noAutofit/>
        </a:bodyPr>
        <a:lstStyle/>
        <a:p>
          <a:pPr marL="0" lvl="0" indent="0" algn="ctr" defTabSz="622300">
            <a:lnSpc>
              <a:spcPct val="90000"/>
            </a:lnSpc>
            <a:spcBef>
              <a:spcPct val="0"/>
            </a:spcBef>
            <a:spcAft>
              <a:spcPct val="35000"/>
            </a:spcAft>
            <a:buNone/>
          </a:pPr>
          <a:r>
            <a:rPr lang="es-PR" sz="1400" b="1" kern="1200" dirty="0"/>
            <a:t>TSPR: </a:t>
          </a:r>
          <a:r>
            <a:rPr lang="es-PR" sz="1400" kern="1200" dirty="0"/>
            <a:t>Si permitimos que los peticionarios adopten al menor y que, por excepción, la madre biológica siga relacionándose con éste en calidad de mamá, subsistiría una relación filial afectiva idéntica a la del parentesco biológico, pero con una anomalía palpable: los peticionarios se convertirían </a:t>
          </a:r>
          <a:r>
            <a:rPr lang="es-PR" sz="1400" i="1" kern="1200" dirty="0"/>
            <a:t>de jure </a:t>
          </a:r>
          <a:r>
            <a:rPr lang="es-PR" sz="1400" kern="1200" dirty="0"/>
            <a:t>en los padres del menor y su madre, a quien éste considera su mamá, se convertiría en su hermana legal y sus hermanos en sus sobrinos legales</a:t>
          </a:r>
          <a:r>
            <a:rPr lang="es-PR" sz="1200" kern="1200" dirty="0"/>
            <a:t>.</a:t>
          </a:r>
          <a:endParaRPr lang="en-US" sz="1200" kern="1200" dirty="0"/>
        </a:p>
      </dsp:txBody>
      <dsp:txXfrm>
        <a:off x="0" y="4091295"/>
        <a:ext cx="6480720" cy="1949889"/>
      </dsp:txXfrm>
    </dsp:sp>
    <dsp:sp modelId="{3765FEEB-7071-490B-A5DF-0D5FEA83A186}">
      <dsp:nvSpPr>
        <dsp:cNvPr id="0" name=""/>
        <dsp:cNvSpPr/>
      </dsp:nvSpPr>
      <dsp:spPr>
        <a:xfrm rot="10800000">
          <a:off x="0" y="2046566"/>
          <a:ext cx="6480720" cy="2064866"/>
        </a:xfrm>
        <a:prstGeom prst="upArrowCallout">
          <a:avLst/>
        </a:prstGeom>
        <a:solidFill>
          <a:schemeClr val="accent2">
            <a:hueOff val="3119331"/>
            <a:satOff val="17752"/>
            <a:lumOff val="549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en-US" sz="1800" b="0" kern="1200" dirty="0"/>
            <a:t>¿</a:t>
          </a:r>
          <a:r>
            <a:rPr lang="es-PR" sz="1800" b="0" kern="1200" dirty="0"/>
            <a:t>Es la petición de adopción contraria a la política pública y a la normativa que rige la materia de adopción en Puerto Rico por el hecho de que la madre biológica continúe relacionándose con su hijo?</a:t>
          </a:r>
          <a:endParaRPr lang="en-US" sz="1800" b="0" kern="1200" dirty="0"/>
        </a:p>
      </dsp:txBody>
      <dsp:txXfrm rot="10800000">
        <a:off x="0" y="2046566"/>
        <a:ext cx="6480720" cy="1341688"/>
      </dsp:txXfrm>
    </dsp:sp>
    <dsp:sp modelId="{012C3A4F-EAD3-42C8-AAC0-9B022976D3CE}">
      <dsp:nvSpPr>
        <dsp:cNvPr id="0" name=""/>
        <dsp:cNvSpPr/>
      </dsp:nvSpPr>
      <dsp:spPr>
        <a:xfrm rot="10800000">
          <a:off x="0" y="1838"/>
          <a:ext cx="6480720" cy="2064866"/>
        </a:xfrm>
        <a:prstGeom prst="upArrowCallout">
          <a:avLst/>
        </a:prstGeom>
        <a:solidFill>
          <a:srgbClr val="FFC000"/>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3792" tIns="113792" rIns="113792" bIns="113792" numCol="1" spcCol="1270" anchor="ctr" anchorCtr="0">
          <a:noAutofit/>
        </a:bodyPr>
        <a:lstStyle/>
        <a:p>
          <a:pPr marL="0" lvl="0" indent="0" algn="ctr" defTabSz="711200">
            <a:lnSpc>
              <a:spcPct val="90000"/>
            </a:lnSpc>
            <a:spcBef>
              <a:spcPct val="0"/>
            </a:spcBef>
            <a:spcAft>
              <a:spcPct val="35000"/>
            </a:spcAft>
            <a:buNone/>
          </a:pPr>
          <a:r>
            <a:rPr lang="es-ES" sz="1600" kern="1200" dirty="0"/>
            <a:t>Por estar igualmente dividido el TS, se dicta Sentencia confirmatoria de la emitida por el Tribunal de Apelaciones, confirmando una decisión del TPI rechazando la solicitud de adopción. </a:t>
          </a:r>
          <a:endParaRPr lang="en-US" sz="1600" kern="1200" dirty="0"/>
        </a:p>
      </dsp:txBody>
      <dsp:txXfrm rot="10800000">
        <a:off x="0" y="1838"/>
        <a:ext cx="6480720" cy="134168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223B66F-05B0-444F-8E4E-7DE5DAEC0EE0}">
      <dsp:nvSpPr>
        <dsp:cNvPr id="0" name=""/>
        <dsp:cNvSpPr/>
      </dsp:nvSpPr>
      <dsp:spPr>
        <a:xfrm>
          <a:off x="0" y="3086084"/>
          <a:ext cx="10179050" cy="506297"/>
        </a:xfrm>
        <a:prstGeom prst="rect">
          <a:avLst/>
        </a:prstGeom>
        <a:solidFill>
          <a:schemeClr val="accent2">
            <a:hueOff val="0"/>
            <a:satOff val="0"/>
            <a:lumOff val="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Adopciones interestales o internacionales </a:t>
          </a:r>
        </a:p>
      </dsp:txBody>
      <dsp:txXfrm>
        <a:off x="0" y="3086084"/>
        <a:ext cx="10179050" cy="506297"/>
      </dsp:txXfrm>
    </dsp:sp>
    <dsp:sp modelId="{2E8590EA-2D5F-49BF-824D-C767BE06E14C}">
      <dsp:nvSpPr>
        <dsp:cNvPr id="0" name=""/>
        <dsp:cNvSpPr/>
      </dsp:nvSpPr>
      <dsp:spPr>
        <a:xfrm rot="10800000">
          <a:off x="0" y="2314992"/>
          <a:ext cx="10179050" cy="778685"/>
        </a:xfrm>
        <a:prstGeom prst="upArrowCallout">
          <a:avLst/>
        </a:prstGeom>
        <a:solidFill>
          <a:schemeClr val="accent3">
            <a:hueOff val="0"/>
            <a:satOff val="0"/>
            <a:lumOff val="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Convenio de Colocación de menores privados de patria potestad o en proceso de serlo</a:t>
          </a:r>
        </a:p>
      </dsp:txBody>
      <dsp:txXfrm rot="10800000">
        <a:off x="0" y="2314992"/>
        <a:ext cx="10179050" cy="505966"/>
      </dsp:txXfrm>
    </dsp:sp>
    <dsp:sp modelId="{85242398-FB3C-4E79-9D08-CAF50BC4CC61}">
      <dsp:nvSpPr>
        <dsp:cNvPr id="0" name=""/>
        <dsp:cNvSpPr/>
      </dsp:nvSpPr>
      <dsp:spPr>
        <a:xfrm rot="10800000">
          <a:off x="0" y="1543901"/>
          <a:ext cx="10179050" cy="778685"/>
        </a:xfrm>
        <a:prstGeom prst="upArrowCallout">
          <a:avLst/>
        </a:prstGeom>
        <a:solidFill>
          <a:schemeClr val="accent4">
            <a:hueOff val="0"/>
            <a:satOff val="0"/>
            <a:lumOff val="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Entrega Voluntaria del menor hasta 3 años</a:t>
          </a:r>
        </a:p>
      </dsp:txBody>
      <dsp:txXfrm rot="10800000">
        <a:off x="0" y="1543901"/>
        <a:ext cx="10179050" cy="505966"/>
      </dsp:txXfrm>
    </dsp:sp>
    <dsp:sp modelId="{AFD7851B-56CA-4D62-80E2-0D8ADDEC496A}">
      <dsp:nvSpPr>
        <dsp:cNvPr id="0" name=""/>
        <dsp:cNvSpPr/>
      </dsp:nvSpPr>
      <dsp:spPr>
        <a:xfrm rot="10800000">
          <a:off x="0" y="772809"/>
          <a:ext cx="10179050" cy="778685"/>
        </a:xfrm>
        <a:prstGeom prst="upArrowCallout">
          <a:avLst/>
        </a:prstGeom>
        <a:solidFill>
          <a:schemeClr val="accent5">
            <a:hueOff val="0"/>
            <a:satOff val="0"/>
            <a:lumOff val="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Entrega Voluntaria Recièn Nacido</a:t>
          </a:r>
        </a:p>
      </dsp:txBody>
      <dsp:txXfrm rot="10800000">
        <a:off x="0" y="772809"/>
        <a:ext cx="10179050" cy="505966"/>
      </dsp:txXfrm>
    </dsp:sp>
    <dsp:sp modelId="{179063C0-C1C5-44AA-8B8E-4D6D7CDEDBE0}">
      <dsp:nvSpPr>
        <dsp:cNvPr id="0" name=""/>
        <dsp:cNvSpPr/>
      </dsp:nvSpPr>
      <dsp:spPr>
        <a:xfrm rot="10800000">
          <a:off x="0" y="1718"/>
          <a:ext cx="10179050" cy="778685"/>
        </a:xfrm>
        <a:prstGeom prst="upArrowCallout">
          <a:avLst/>
        </a:prstGeom>
        <a:solidFill>
          <a:schemeClr val="accent6">
            <a:hueOff val="0"/>
            <a:satOff val="0"/>
            <a:lumOff val="0"/>
            <a:alphaOff val="0"/>
          </a:schemeClr>
        </a:solidFill>
        <a:ln w="12700" cap="flat" cmpd="sng" algn="in">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0904" tIns="120904" rIns="120904" bIns="120904" numCol="1" spcCol="1270" anchor="ctr" anchorCtr="0">
          <a:noAutofit/>
        </a:bodyPr>
        <a:lstStyle/>
        <a:p>
          <a:pPr marL="0" lvl="0" indent="0" algn="ctr" defTabSz="755650">
            <a:lnSpc>
              <a:spcPct val="90000"/>
            </a:lnSpc>
            <a:spcBef>
              <a:spcPct val="0"/>
            </a:spcBef>
            <a:spcAft>
              <a:spcPct val="35000"/>
            </a:spcAft>
            <a:buNone/>
          </a:pPr>
          <a:r>
            <a:rPr lang="en-US" sz="1700" kern="1200"/>
            <a:t>Acuerdo de Adopción durante el embarazo</a:t>
          </a:r>
        </a:p>
      </dsp:txBody>
      <dsp:txXfrm rot="10800000">
        <a:off x="0" y="1718"/>
        <a:ext cx="10179050" cy="505966"/>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jpg>
</file>

<file path=ppt/media/image12.png>
</file>

<file path=ppt/media/image13.jpeg>
</file>

<file path=ppt/media/image14.jpeg>
</file>

<file path=ppt/media/image2.png>
</file>

<file path=ppt/media/image3.jpeg>
</file>

<file path=ppt/media/image4.jpeg>
</file>

<file path=ppt/media/image5.png>
</file>

<file path=ppt/media/image6.svg>
</file>

<file path=ppt/media/image7.jpeg>
</file>

<file path=ppt/media/image8.gif>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Marcador de encabezado 1">
            <a:extLst>
              <a:ext uri="{FF2B5EF4-FFF2-40B4-BE49-F238E27FC236}">
                <a16:creationId xmlns:a16="http://schemas.microsoft.com/office/drawing/2014/main" id="{4FA76716-5C69-F434-9E33-A4FD58AC278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defRPr>
            </a:lvl1pPr>
          </a:lstStyle>
          <a:p>
            <a:pPr>
              <a:defRPr/>
            </a:pPr>
            <a:endParaRPr lang="es-PR"/>
          </a:p>
        </p:txBody>
      </p:sp>
      <p:sp>
        <p:nvSpPr>
          <p:cNvPr id="3" name="Marcador de fecha 2">
            <a:extLst>
              <a:ext uri="{FF2B5EF4-FFF2-40B4-BE49-F238E27FC236}">
                <a16:creationId xmlns:a16="http://schemas.microsoft.com/office/drawing/2014/main" id="{22F061CF-89AA-B163-9B17-55C22E1B8D5C}"/>
              </a:ext>
            </a:extLst>
          </p:cNvPr>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defRPr>
            </a:lvl1pPr>
          </a:lstStyle>
          <a:p>
            <a:pPr>
              <a:defRPr/>
            </a:pPr>
            <a:fld id="{9AB6F7D4-C1A5-45D2-9E84-6612AA62C6A7}" type="datetimeFigureOut">
              <a:rPr lang="es-PR"/>
              <a:pPr>
                <a:defRPr/>
              </a:pPr>
              <a:t>11/14/2024</a:t>
            </a:fld>
            <a:endParaRPr lang="es-PR"/>
          </a:p>
        </p:txBody>
      </p:sp>
      <p:sp>
        <p:nvSpPr>
          <p:cNvPr id="4" name="Marcador de imagen de diapositiva 3">
            <a:extLst>
              <a:ext uri="{FF2B5EF4-FFF2-40B4-BE49-F238E27FC236}">
                <a16:creationId xmlns:a16="http://schemas.microsoft.com/office/drawing/2014/main" id="{B22DEA48-1C3C-0A77-F558-4764739D7ED6}"/>
              </a:ext>
            </a:extLst>
          </p:cNvPr>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es-PR" noProof="0"/>
          </a:p>
        </p:txBody>
      </p:sp>
      <p:sp>
        <p:nvSpPr>
          <p:cNvPr id="5" name="Marcador de notas 4">
            <a:extLst>
              <a:ext uri="{FF2B5EF4-FFF2-40B4-BE49-F238E27FC236}">
                <a16:creationId xmlns:a16="http://schemas.microsoft.com/office/drawing/2014/main" id="{C6810B85-C994-7F16-8EE0-C1ECA7470A04}"/>
              </a:ext>
            </a:extLst>
          </p:cNvPr>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noProof="0"/>
              <a:t>Haga clic para modificar los estilos de texto del patrón</a:t>
            </a:r>
          </a:p>
          <a:p>
            <a:pPr lvl="1"/>
            <a:r>
              <a:rPr lang="es-ES" noProof="0"/>
              <a:t>Segundo nivel</a:t>
            </a:r>
          </a:p>
          <a:p>
            <a:pPr lvl="2"/>
            <a:r>
              <a:rPr lang="es-ES" noProof="0"/>
              <a:t>Tercer nivel</a:t>
            </a:r>
          </a:p>
          <a:p>
            <a:pPr lvl="3"/>
            <a:r>
              <a:rPr lang="es-ES" noProof="0"/>
              <a:t>Cuarto nivel</a:t>
            </a:r>
          </a:p>
          <a:p>
            <a:pPr lvl="4"/>
            <a:r>
              <a:rPr lang="es-ES" noProof="0"/>
              <a:t>Quinto nivel</a:t>
            </a:r>
            <a:endParaRPr lang="es-PR" noProof="0"/>
          </a:p>
        </p:txBody>
      </p:sp>
      <p:sp>
        <p:nvSpPr>
          <p:cNvPr id="6" name="Marcador de pie de página 5">
            <a:extLst>
              <a:ext uri="{FF2B5EF4-FFF2-40B4-BE49-F238E27FC236}">
                <a16:creationId xmlns:a16="http://schemas.microsoft.com/office/drawing/2014/main" id="{1BD93F0E-17CA-216B-2DFE-4D9D6F746B00}"/>
              </a:ext>
            </a:extLst>
          </p:cNvPr>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defRPr>
            </a:lvl1pPr>
          </a:lstStyle>
          <a:p>
            <a:pPr>
              <a:defRPr/>
            </a:pPr>
            <a:endParaRPr lang="es-PR"/>
          </a:p>
        </p:txBody>
      </p:sp>
      <p:sp>
        <p:nvSpPr>
          <p:cNvPr id="7" name="Marcador de número de diapositiva 6">
            <a:extLst>
              <a:ext uri="{FF2B5EF4-FFF2-40B4-BE49-F238E27FC236}">
                <a16:creationId xmlns:a16="http://schemas.microsoft.com/office/drawing/2014/main" id="{59911D39-6669-B9F8-6514-21C25D39A663}"/>
              </a:ext>
            </a:extLst>
          </p:cNvPr>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eaLnBrk="1" fontAlgn="auto" hangingPunct="1">
              <a:spcBef>
                <a:spcPts val="0"/>
              </a:spcBef>
              <a:spcAft>
                <a:spcPts val="0"/>
              </a:spcAft>
              <a:defRPr sz="1200">
                <a:latin typeface="+mn-lt"/>
              </a:defRPr>
            </a:lvl1pPr>
          </a:lstStyle>
          <a:p>
            <a:pPr>
              <a:defRPr/>
            </a:pPr>
            <a:fld id="{0CFD3ADD-8D77-4E4D-9FE4-4511DDE0D7AC}" type="slidenum">
              <a:rPr lang="es-PR"/>
              <a:pPr>
                <a:defRPr/>
              </a:pPr>
              <a:t>‹Nº›</a:t>
            </a:fld>
            <a:endParaRPr lang="es-PR"/>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2561619-B27F-1E3A-3FC0-C8ECD0906A34}"/>
            </a:ext>
          </a:extLst>
        </p:cNvPr>
        <p:cNvGrpSpPr/>
        <p:nvPr/>
      </p:nvGrpSpPr>
      <p:grpSpPr>
        <a:xfrm>
          <a:off x="0" y="0"/>
          <a:ext cx="0" cy="0"/>
          <a:chOff x="0" y="0"/>
          <a:chExt cx="0" cy="0"/>
        </a:xfrm>
      </p:grpSpPr>
      <p:sp>
        <p:nvSpPr>
          <p:cNvPr id="79874" name="Slide Image Placeholder 1">
            <a:extLst>
              <a:ext uri="{FF2B5EF4-FFF2-40B4-BE49-F238E27FC236}">
                <a16:creationId xmlns:a16="http://schemas.microsoft.com/office/drawing/2014/main" id="{746AA026-ADDD-8FCA-BB8D-76B23FB2C6E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9875" name="Notes Placeholder 2">
            <a:extLst>
              <a:ext uri="{FF2B5EF4-FFF2-40B4-BE49-F238E27FC236}">
                <a16:creationId xmlns:a16="http://schemas.microsoft.com/office/drawing/2014/main" id="{3548D1A2-428D-7CD0-E67F-3A510FB2ABB7}"/>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p>
        </p:txBody>
      </p:sp>
    </p:spTree>
    <p:extLst>
      <p:ext uri="{BB962C8B-B14F-4D97-AF65-F5344CB8AC3E}">
        <p14:creationId xmlns:p14="http://schemas.microsoft.com/office/powerpoint/2010/main" val="63454909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Slide Image Placeholder 1">
            <a:extLst>
              <a:ext uri="{FF2B5EF4-FFF2-40B4-BE49-F238E27FC236}">
                <a16:creationId xmlns:a16="http://schemas.microsoft.com/office/drawing/2014/main" id="{2A664877-170F-E8B4-0FA6-018DC16341D8}"/>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8547" name="Notes Placeholder 2">
            <a:extLst>
              <a:ext uri="{FF2B5EF4-FFF2-40B4-BE49-F238E27FC236}">
                <a16:creationId xmlns:a16="http://schemas.microsoft.com/office/drawing/2014/main" id="{DC935DF5-0880-7FE7-BDC5-C7CFBE1479B8}"/>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s-ES_tradnl" altLang="es-ES_tradnl"/>
          </a:p>
        </p:txBody>
      </p:sp>
      <p:sp>
        <p:nvSpPr>
          <p:cNvPr id="108548" name="Date Placeholder 4">
            <a:extLst>
              <a:ext uri="{FF2B5EF4-FFF2-40B4-BE49-F238E27FC236}">
                <a16:creationId xmlns:a16="http://schemas.microsoft.com/office/drawing/2014/main" id="{FB94E265-A7B1-4E74-F877-0F1BF3D356BF}"/>
              </a:ext>
            </a:extLst>
          </p:cNvPr>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Gill Sans MT" panose="020B0502020104020203" pitchFamily="34" charset="0"/>
              </a:defRPr>
            </a:lvl1pPr>
            <a:lvl2pPr marL="746125" indent="-285750">
              <a:defRPr>
                <a:solidFill>
                  <a:schemeClr val="tx1"/>
                </a:solidFill>
                <a:latin typeface="Gill Sans MT" panose="020B0502020104020203" pitchFamily="34" charset="0"/>
              </a:defRPr>
            </a:lvl2pPr>
            <a:lvl3pPr marL="1147763" indent="-228600">
              <a:defRPr>
                <a:solidFill>
                  <a:schemeClr val="tx1"/>
                </a:solidFill>
                <a:latin typeface="Gill Sans MT" panose="020B0502020104020203" pitchFamily="34" charset="0"/>
              </a:defRPr>
            </a:lvl3pPr>
            <a:lvl4pPr marL="1606550" indent="-228600">
              <a:defRPr>
                <a:solidFill>
                  <a:schemeClr val="tx1"/>
                </a:solidFill>
                <a:latin typeface="Gill Sans MT" panose="020B0502020104020203" pitchFamily="34" charset="0"/>
              </a:defRPr>
            </a:lvl4pPr>
            <a:lvl5pPr marL="2066925" indent="-228600">
              <a:defRPr>
                <a:solidFill>
                  <a:schemeClr val="tx1"/>
                </a:solidFill>
                <a:latin typeface="Gill Sans MT" panose="020B0502020104020203" pitchFamily="34" charset="0"/>
              </a:defRPr>
            </a:lvl5pPr>
            <a:lvl6pPr marL="2524125" indent="-228600" defTabSz="457200" eaLnBrk="0" fontAlgn="base" hangingPunct="0">
              <a:spcBef>
                <a:spcPct val="0"/>
              </a:spcBef>
              <a:spcAft>
                <a:spcPct val="0"/>
              </a:spcAft>
              <a:defRPr>
                <a:solidFill>
                  <a:schemeClr val="tx1"/>
                </a:solidFill>
                <a:latin typeface="Gill Sans MT" panose="020B0502020104020203" pitchFamily="34" charset="0"/>
              </a:defRPr>
            </a:lvl6pPr>
            <a:lvl7pPr marL="2981325" indent="-228600" defTabSz="457200" eaLnBrk="0" fontAlgn="base" hangingPunct="0">
              <a:spcBef>
                <a:spcPct val="0"/>
              </a:spcBef>
              <a:spcAft>
                <a:spcPct val="0"/>
              </a:spcAft>
              <a:defRPr>
                <a:solidFill>
                  <a:schemeClr val="tx1"/>
                </a:solidFill>
                <a:latin typeface="Gill Sans MT" panose="020B0502020104020203" pitchFamily="34" charset="0"/>
              </a:defRPr>
            </a:lvl7pPr>
            <a:lvl8pPr marL="3438525" indent="-228600" defTabSz="457200" eaLnBrk="0" fontAlgn="base" hangingPunct="0">
              <a:spcBef>
                <a:spcPct val="0"/>
              </a:spcBef>
              <a:spcAft>
                <a:spcPct val="0"/>
              </a:spcAft>
              <a:defRPr>
                <a:solidFill>
                  <a:schemeClr val="tx1"/>
                </a:solidFill>
                <a:latin typeface="Gill Sans MT" panose="020B0502020104020203" pitchFamily="34" charset="0"/>
              </a:defRPr>
            </a:lvl8pPr>
            <a:lvl9pPr marL="3895725" indent="-228600" defTabSz="457200" eaLnBrk="0" fontAlgn="base" hangingPunct="0">
              <a:spcBef>
                <a:spcPct val="0"/>
              </a:spcBef>
              <a:spcAft>
                <a:spcPct val="0"/>
              </a:spcAft>
              <a:defRPr>
                <a:solidFill>
                  <a:schemeClr val="tx1"/>
                </a:solidFill>
                <a:latin typeface="Gill Sans MT" panose="020B0502020104020203" pitchFamily="34" charset="0"/>
              </a:defRPr>
            </a:lvl9pPr>
          </a:lstStyle>
          <a:p>
            <a:pPr fontAlgn="base">
              <a:spcBef>
                <a:spcPct val="0"/>
              </a:spcBef>
              <a:spcAft>
                <a:spcPct val="0"/>
              </a:spcAft>
            </a:pPr>
            <a:endParaRPr lang="en-US" altLang="es-PR">
              <a:latin typeface="Arial" panose="020B0604020202020204" pitchFamily="34" charset="0"/>
              <a:cs typeface="Arial" panose="020B0604020202020204" pitchFamily="34" charset="0"/>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Marcador de imagen de diapositiva 1">
            <a:extLst>
              <a:ext uri="{FF2B5EF4-FFF2-40B4-BE49-F238E27FC236}">
                <a16:creationId xmlns:a16="http://schemas.microsoft.com/office/drawing/2014/main" id="{0CE4A59F-0D74-500B-0A59-644E4B8F8A16}"/>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Marcador de notas 2">
            <a:extLst>
              <a:ext uri="{FF2B5EF4-FFF2-40B4-BE49-F238E27FC236}">
                <a16:creationId xmlns:a16="http://schemas.microsoft.com/office/drawing/2014/main" id="{5FD4C815-DA92-1F60-CB86-E8FDBFFA131C}"/>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s-PR" altLang="es-PR"/>
          </a:p>
        </p:txBody>
      </p:sp>
      <p:sp>
        <p:nvSpPr>
          <p:cNvPr id="58372" name="Marcador de número de diapositiva 3">
            <a:extLst>
              <a:ext uri="{FF2B5EF4-FFF2-40B4-BE49-F238E27FC236}">
                <a16:creationId xmlns:a16="http://schemas.microsoft.com/office/drawing/2014/main" id="{D3BE0406-8739-878A-226E-E8700334C89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Gill Sans MT" panose="020B0502020104020203" pitchFamily="34" charset="0"/>
              </a:defRPr>
            </a:lvl1pPr>
            <a:lvl2pPr marL="742950" indent="-285750">
              <a:defRPr>
                <a:solidFill>
                  <a:schemeClr val="tx1"/>
                </a:solidFill>
                <a:latin typeface="Gill Sans MT" panose="020B0502020104020203" pitchFamily="34" charset="0"/>
              </a:defRPr>
            </a:lvl2pPr>
            <a:lvl3pPr marL="1143000" indent="-228600">
              <a:defRPr>
                <a:solidFill>
                  <a:schemeClr val="tx1"/>
                </a:solidFill>
                <a:latin typeface="Gill Sans MT" panose="020B0502020104020203" pitchFamily="34" charset="0"/>
              </a:defRPr>
            </a:lvl3pPr>
            <a:lvl4pPr marL="1600200" indent="-228600">
              <a:defRPr>
                <a:solidFill>
                  <a:schemeClr val="tx1"/>
                </a:solidFill>
                <a:latin typeface="Gill Sans MT" panose="020B0502020104020203" pitchFamily="34" charset="0"/>
              </a:defRPr>
            </a:lvl4pPr>
            <a:lvl5pPr marL="2057400" indent="-228600">
              <a:defRPr>
                <a:solidFill>
                  <a:schemeClr val="tx1"/>
                </a:solidFill>
                <a:latin typeface="Gill Sans MT" panose="020B0502020104020203" pitchFamily="34" charset="0"/>
              </a:defRPr>
            </a:lvl5pPr>
            <a:lvl6pPr marL="2514600" indent="-228600" defTabSz="457200" eaLnBrk="0" fontAlgn="base" hangingPunct="0">
              <a:spcBef>
                <a:spcPct val="0"/>
              </a:spcBef>
              <a:spcAft>
                <a:spcPct val="0"/>
              </a:spcAft>
              <a:defRPr>
                <a:solidFill>
                  <a:schemeClr val="tx1"/>
                </a:solidFill>
                <a:latin typeface="Gill Sans MT" panose="020B0502020104020203" pitchFamily="34" charset="0"/>
              </a:defRPr>
            </a:lvl6pPr>
            <a:lvl7pPr marL="2971800" indent="-228600" defTabSz="457200" eaLnBrk="0" fontAlgn="base" hangingPunct="0">
              <a:spcBef>
                <a:spcPct val="0"/>
              </a:spcBef>
              <a:spcAft>
                <a:spcPct val="0"/>
              </a:spcAft>
              <a:defRPr>
                <a:solidFill>
                  <a:schemeClr val="tx1"/>
                </a:solidFill>
                <a:latin typeface="Gill Sans MT" panose="020B0502020104020203" pitchFamily="34" charset="0"/>
              </a:defRPr>
            </a:lvl7pPr>
            <a:lvl8pPr marL="3429000" indent="-228600" defTabSz="457200" eaLnBrk="0" fontAlgn="base" hangingPunct="0">
              <a:spcBef>
                <a:spcPct val="0"/>
              </a:spcBef>
              <a:spcAft>
                <a:spcPct val="0"/>
              </a:spcAft>
              <a:defRPr>
                <a:solidFill>
                  <a:schemeClr val="tx1"/>
                </a:solidFill>
                <a:latin typeface="Gill Sans MT" panose="020B0502020104020203" pitchFamily="34" charset="0"/>
              </a:defRPr>
            </a:lvl8pPr>
            <a:lvl9pPr marL="3886200" indent="-228600" defTabSz="457200" eaLnBrk="0" fontAlgn="base" hangingPunct="0">
              <a:spcBef>
                <a:spcPct val="0"/>
              </a:spcBef>
              <a:spcAft>
                <a:spcPct val="0"/>
              </a:spcAft>
              <a:defRPr>
                <a:solidFill>
                  <a:schemeClr val="tx1"/>
                </a:solidFill>
                <a:latin typeface="Gill Sans MT" panose="020B0502020104020203" pitchFamily="34" charset="0"/>
              </a:defRPr>
            </a:lvl9pPr>
          </a:lstStyle>
          <a:p>
            <a:pPr fontAlgn="base">
              <a:spcBef>
                <a:spcPct val="0"/>
              </a:spcBef>
              <a:spcAft>
                <a:spcPct val="0"/>
              </a:spcAft>
            </a:pPr>
            <a:fld id="{6183CF0E-38EF-403F-8EA1-84756B08D0A1}" type="slidenum">
              <a:rPr lang="es-PR" altLang="es-PR" smtClean="0">
                <a:latin typeface="Arial" panose="020B0604020202020204" pitchFamily="34" charset="0"/>
                <a:cs typeface="Arial" panose="020B0604020202020204" pitchFamily="34" charset="0"/>
              </a:rPr>
              <a:pPr fontAlgn="base">
                <a:spcBef>
                  <a:spcPct val="0"/>
                </a:spcBef>
                <a:spcAft>
                  <a:spcPct val="0"/>
                </a:spcAft>
              </a:pPr>
              <a:t>28</a:t>
            </a:fld>
            <a:endParaRPr lang="es-PR" altLang="es-PR">
              <a:latin typeface="Arial" panose="020B0604020202020204" pitchFamily="34" charset="0"/>
              <a:cs typeface="Arial" panose="020B0604020202020204" pitchFamily="34" charset="0"/>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a:extLst>
              <a:ext uri="{FF2B5EF4-FFF2-40B4-BE49-F238E27FC236}">
                <a16:creationId xmlns:a16="http://schemas.microsoft.com/office/drawing/2014/main" id="{CFB36F04-64F7-FFD9-6EF2-A411EB1AE68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Notes Placeholder 2">
            <a:extLst>
              <a:ext uri="{FF2B5EF4-FFF2-40B4-BE49-F238E27FC236}">
                <a16:creationId xmlns:a16="http://schemas.microsoft.com/office/drawing/2014/main" id="{411E2AED-88D6-89FF-BF7A-02F43B118417}"/>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s-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Slide Image Placeholder 1">
            <a:extLst>
              <a:ext uri="{FF2B5EF4-FFF2-40B4-BE49-F238E27FC236}">
                <a16:creationId xmlns:a16="http://schemas.microsoft.com/office/drawing/2014/main" id="{289D82EF-8D93-BD1E-9B8D-C62AEB80D013}"/>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9635" name="Notes Placeholder 2">
            <a:extLst>
              <a:ext uri="{FF2B5EF4-FFF2-40B4-BE49-F238E27FC236}">
                <a16:creationId xmlns:a16="http://schemas.microsoft.com/office/drawing/2014/main" id="{B1BCF800-1412-97B1-C22A-F118B226894F}"/>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s-PR"/>
              <a:t>PUEDE DARSE BAJO JURAMENTO ANTE EL TRIBUNAL EN CASOS DE LEY 246</a:t>
            </a:r>
            <a:endParaRPr lang="es-PR" altLang="es-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Slide Image Placeholder 1">
            <a:extLst>
              <a:ext uri="{FF2B5EF4-FFF2-40B4-BE49-F238E27FC236}">
                <a16:creationId xmlns:a16="http://schemas.microsoft.com/office/drawing/2014/main" id="{008137B8-C969-A1FD-43CC-F90DDBAD410F}"/>
              </a:ext>
            </a:extLst>
          </p:cNvPr>
          <p:cNvSpPr>
            <a:spLocks noGrp="1" noRot="1" noChangeAspect="1" noChangeArrowheads="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75779" name="Notes Placeholder 2">
            <a:extLst>
              <a:ext uri="{FF2B5EF4-FFF2-40B4-BE49-F238E27FC236}">
                <a16:creationId xmlns:a16="http://schemas.microsoft.com/office/drawing/2014/main" id="{1C7AFE4D-5F17-47C3-B499-5A55E165AAC5}"/>
              </a:ext>
            </a:extLst>
          </p:cNvPr>
          <p:cNvSpPr>
            <a:spLocks noGrp="1" noChangeArrowheads="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r>
              <a:rPr lang="en-US" altLang="es-PR"/>
              <a:t>DICE PP PERO DEBE SER TUTELA </a:t>
            </a:r>
            <a:endParaRPr lang="es-PR" altLang="es-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Slide Image Placeholder 1">
            <a:extLst>
              <a:ext uri="{FF2B5EF4-FFF2-40B4-BE49-F238E27FC236}">
                <a16:creationId xmlns:a16="http://schemas.microsoft.com/office/drawing/2014/main" id="{0A7EFBA7-CB23-C454-358E-F816CA2B3CBE}"/>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89091" name="Notes Placeholder 2">
            <a:extLst>
              <a:ext uri="{FF2B5EF4-FFF2-40B4-BE49-F238E27FC236}">
                <a16:creationId xmlns:a16="http://schemas.microsoft.com/office/drawing/2014/main" id="{747F2993-B9B4-893D-9F8A-A6A8F4DA975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s-ES_tradnl" altLang="es-ES_tradnl"/>
          </a:p>
        </p:txBody>
      </p:sp>
      <p:sp>
        <p:nvSpPr>
          <p:cNvPr id="89092" name="Date Placeholder 4">
            <a:extLst>
              <a:ext uri="{FF2B5EF4-FFF2-40B4-BE49-F238E27FC236}">
                <a16:creationId xmlns:a16="http://schemas.microsoft.com/office/drawing/2014/main" id="{21E0D401-820B-5E8E-E96D-C9EE91B6F68D}"/>
              </a:ext>
            </a:extLst>
          </p:cNvPr>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Gill Sans MT" panose="020B0502020104020203" pitchFamily="34" charset="0"/>
              </a:defRPr>
            </a:lvl1pPr>
            <a:lvl2pPr marL="746125" indent="-285750">
              <a:defRPr>
                <a:solidFill>
                  <a:schemeClr val="tx1"/>
                </a:solidFill>
                <a:latin typeface="Gill Sans MT" panose="020B0502020104020203" pitchFamily="34" charset="0"/>
              </a:defRPr>
            </a:lvl2pPr>
            <a:lvl3pPr marL="1147763" indent="-228600">
              <a:defRPr>
                <a:solidFill>
                  <a:schemeClr val="tx1"/>
                </a:solidFill>
                <a:latin typeface="Gill Sans MT" panose="020B0502020104020203" pitchFamily="34" charset="0"/>
              </a:defRPr>
            </a:lvl3pPr>
            <a:lvl4pPr marL="1606550" indent="-228600">
              <a:defRPr>
                <a:solidFill>
                  <a:schemeClr val="tx1"/>
                </a:solidFill>
                <a:latin typeface="Gill Sans MT" panose="020B0502020104020203" pitchFamily="34" charset="0"/>
              </a:defRPr>
            </a:lvl4pPr>
            <a:lvl5pPr marL="2066925" indent="-228600">
              <a:defRPr>
                <a:solidFill>
                  <a:schemeClr val="tx1"/>
                </a:solidFill>
                <a:latin typeface="Gill Sans MT" panose="020B0502020104020203" pitchFamily="34" charset="0"/>
              </a:defRPr>
            </a:lvl5pPr>
            <a:lvl6pPr marL="2524125" indent="-228600" defTabSz="457200" eaLnBrk="0" fontAlgn="base" hangingPunct="0">
              <a:spcBef>
                <a:spcPct val="0"/>
              </a:spcBef>
              <a:spcAft>
                <a:spcPct val="0"/>
              </a:spcAft>
              <a:defRPr>
                <a:solidFill>
                  <a:schemeClr val="tx1"/>
                </a:solidFill>
                <a:latin typeface="Gill Sans MT" panose="020B0502020104020203" pitchFamily="34" charset="0"/>
              </a:defRPr>
            </a:lvl6pPr>
            <a:lvl7pPr marL="2981325" indent="-228600" defTabSz="457200" eaLnBrk="0" fontAlgn="base" hangingPunct="0">
              <a:spcBef>
                <a:spcPct val="0"/>
              </a:spcBef>
              <a:spcAft>
                <a:spcPct val="0"/>
              </a:spcAft>
              <a:defRPr>
                <a:solidFill>
                  <a:schemeClr val="tx1"/>
                </a:solidFill>
                <a:latin typeface="Gill Sans MT" panose="020B0502020104020203" pitchFamily="34" charset="0"/>
              </a:defRPr>
            </a:lvl7pPr>
            <a:lvl8pPr marL="3438525" indent="-228600" defTabSz="457200" eaLnBrk="0" fontAlgn="base" hangingPunct="0">
              <a:spcBef>
                <a:spcPct val="0"/>
              </a:spcBef>
              <a:spcAft>
                <a:spcPct val="0"/>
              </a:spcAft>
              <a:defRPr>
                <a:solidFill>
                  <a:schemeClr val="tx1"/>
                </a:solidFill>
                <a:latin typeface="Gill Sans MT" panose="020B0502020104020203" pitchFamily="34" charset="0"/>
              </a:defRPr>
            </a:lvl8pPr>
            <a:lvl9pPr marL="3895725" indent="-228600" defTabSz="457200" eaLnBrk="0" fontAlgn="base" hangingPunct="0">
              <a:spcBef>
                <a:spcPct val="0"/>
              </a:spcBef>
              <a:spcAft>
                <a:spcPct val="0"/>
              </a:spcAft>
              <a:defRPr>
                <a:solidFill>
                  <a:schemeClr val="tx1"/>
                </a:solidFill>
                <a:latin typeface="Gill Sans MT" panose="020B0502020104020203" pitchFamily="34" charset="0"/>
              </a:defRPr>
            </a:lvl9pPr>
          </a:lstStyle>
          <a:p>
            <a:pPr fontAlgn="base">
              <a:spcBef>
                <a:spcPct val="0"/>
              </a:spcBef>
              <a:spcAft>
                <a:spcPct val="0"/>
              </a:spcAft>
            </a:pPr>
            <a:endParaRPr lang="en-US" altLang="es-PR">
              <a:latin typeface="Arial" panose="020B0604020202020204" pitchFamily="34" charset="0"/>
              <a:cs typeface="Arial" panose="020B0604020202020204" pitchFamily="34" charset="0"/>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Slide Image Placeholder 1">
            <a:extLst>
              <a:ext uri="{FF2B5EF4-FFF2-40B4-BE49-F238E27FC236}">
                <a16:creationId xmlns:a16="http://schemas.microsoft.com/office/drawing/2014/main" id="{D2A0C926-4C7A-BEA0-8F0D-DF0C01AE72D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91139" name="Notes Placeholder 2">
            <a:extLst>
              <a:ext uri="{FF2B5EF4-FFF2-40B4-BE49-F238E27FC236}">
                <a16:creationId xmlns:a16="http://schemas.microsoft.com/office/drawing/2014/main" id="{EA9F35B7-B6C5-0D8A-A48C-420A9AFE0A6B}"/>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s-ES_tradnl" altLang="es-ES_tradnl"/>
          </a:p>
        </p:txBody>
      </p:sp>
      <p:sp>
        <p:nvSpPr>
          <p:cNvPr id="91140" name="Date Placeholder 4">
            <a:extLst>
              <a:ext uri="{FF2B5EF4-FFF2-40B4-BE49-F238E27FC236}">
                <a16:creationId xmlns:a16="http://schemas.microsoft.com/office/drawing/2014/main" id="{E78CB558-B479-D62F-9E6B-0C1C31765E14}"/>
              </a:ext>
            </a:extLst>
          </p:cNvPr>
          <p:cNvSpPr>
            <a:spLocks noGrp="1"/>
          </p:cNvSpPr>
          <p:nvPr>
            <p:ph type="dt" sz="quarter"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lvl1pPr>
              <a:defRPr>
                <a:solidFill>
                  <a:schemeClr val="tx1"/>
                </a:solidFill>
                <a:latin typeface="Gill Sans MT" panose="020B0502020104020203" pitchFamily="34" charset="0"/>
              </a:defRPr>
            </a:lvl1pPr>
            <a:lvl2pPr marL="746125" indent="-285750">
              <a:defRPr>
                <a:solidFill>
                  <a:schemeClr val="tx1"/>
                </a:solidFill>
                <a:latin typeface="Gill Sans MT" panose="020B0502020104020203" pitchFamily="34" charset="0"/>
              </a:defRPr>
            </a:lvl2pPr>
            <a:lvl3pPr marL="1147763" indent="-228600">
              <a:defRPr>
                <a:solidFill>
                  <a:schemeClr val="tx1"/>
                </a:solidFill>
                <a:latin typeface="Gill Sans MT" panose="020B0502020104020203" pitchFamily="34" charset="0"/>
              </a:defRPr>
            </a:lvl3pPr>
            <a:lvl4pPr marL="1606550" indent="-228600">
              <a:defRPr>
                <a:solidFill>
                  <a:schemeClr val="tx1"/>
                </a:solidFill>
                <a:latin typeface="Gill Sans MT" panose="020B0502020104020203" pitchFamily="34" charset="0"/>
              </a:defRPr>
            </a:lvl4pPr>
            <a:lvl5pPr marL="2066925" indent="-228600">
              <a:defRPr>
                <a:solidFill>
                  <a:schemeClr val="tx1"/>
                </a:solidFill>
                <a:latin typeface="Gill Sans MT" panose="020B0502020104020203" pitchFamily="34" charset="0"/>
              </a:defRPr>
            </a:lvl5pPr>
            <a:lvl6pPr marL="2524125" indent="-228600" defTabSz="457200" eaLnBrk="0" fontAlgn="base" hangingPunct="0">
              <a:spcBef>
                <a:spcPct val="0"/>
              </a:spcBef>
              <a:spcAft>
                <a:spcPct val="0"/>
              </a:spcAft>
              <a:defRPr>
                <a:solidFill>
                  <a:schemeClr val="tx1"/>
                </a:solidFill>
                <a:latin typeface="Gill Sans MT" panose="020B0502020104020203" pitchFamily="34" charset="0"/>
              </a:defRPr>
            </a:lvl6pPr>
            <a:lvl7pPr marL="2981325" indent="-228600" defTabSz="457200" eaLnBrk="0" fontAlgn="base" hangingPunct="0">
              <a:spcBef>
                <a:spcPct val="0"/>
              </a:spcBef>
              <a:spcAft>
                <a:spcPct val="0"/>
              </a:spcAft>
              <a:defRPr>
                <a:solidFill>
                  <a:schemeClr val="tx1"/>
                </a:solidFill>
                <a:latin typeface="Gill Sans MT" panose="020B0502020104020203" pitchFamily="34" charset="0"/>
              </a:defRPr>
            </a:lvl7pPr>
            <a:lvl8pPr marL="3438525" indent="-228600" defTabSz="457200" eaLnBrk="0" fontAlgn="base" hangingPunct="0">
              <a:spcBef>
                <a:spcPct val="0"/>
              </a:spcBef>
              <a:spcAft>
                <a:spcPct val="0"/>
              </a:spcAft>
              <a:defRPr>
                <a:solidFill>
                  <a:schemeClr val="tx1"/>
                </a:solidFill>
                <a:latin typeface="Gill Sans MT" panose="020B0502020104020203" pitchFamily="34" charset="0"/>
              </a:defRPr>
            </a:lvl8pPr>
            <a:lvl9pPr marL="3895725" indent="-228600" defTabSz="457200" eaLnBrk="0" fontAlgn="base" hangingPunct="0">
              <a:spcBef>
                <a:spcPct val="0"/>
              </a:spcBef>
              <a:spcAft>
                <a:spcPct val="0"/>
              </a:spcAft>
              <a:defRPr>
                <a:solidFill>
                  <a:schemeClr val="tx1"/>
                </a:solidFill>
                <a:latin typeface="Gill Sans MT" panose="020B0502020104020203" pitchFamily="34" charset="0"/>
              </a:defRPr>
            </a:lvl9pPr>
          </a:lstStyle>
          <a:p>
            <a:pPr fontAlgn="base">
              <a:spcBef>
                <a:spcPct val="0"/>
              </a:spcBef>
              <a:spcAft>
                <a:spcPct val="0"/>
              </a:spcAft>
            </a:pPr>
            <a:endParaRPr lang="en-US" altLang="es-PR">
              <a:latin typeface="Arial" panose="020B0604020202020204" pitchFamily="34" charset="0"/>
              <a:cs typeface="Arial" panose="020B0604020202020204" pitchFamily="34" charset="0"/>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a:extLst>
              <a:ext uri="{FF2B5EF4-FFF2-40B4-BE49-F238E27FC236}">
                <a16:creationId xmlns:a16="http://schemas.microsoft.com/office/drawing/2014/main" id="{5AC6351B-A66E-2731-8BDA-60AAB8BDC8AC}"/>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2403" name="Notes Placeholder 2">
            <a:extLst>
              <a:ext uri="{FF2B5EF4-FFF2-40B4-BE49-F238E27FC236}">
                <a16:creationId xmlns:a16="http://schemas.microsoft.com/office/drawing/2014/main" id="{45A3662B-F6AC-156F-9446-CC8A0AC1D4B9}"/>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endParaRPr lang="en-US"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Slide Image Placeholder 1">
            <a:extLst>
              <a:ext uri="{FF2B5EF4-FFF2-40B4-BE49-F238E27FC236}">
                <a16:creationId xmlns:a16="http://schemas.microsoft.com/office/drawing/2014/main" id="{7A6952F6-8551-008C-7BA8-BFDD2FD1480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05475" name="Notes Placeholder 2">
            <a:extLst>
              <a:ext uri="{FF2B5EF4-FFF2-40B4-BE49-F238E27FC236}">
                <a16:creationId xmlns:a16="http://schemas.microsoft.com/office/drawing/2014/main" id="{EBBE320C-E094-357A-BEF1-A2B03DB8F25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eaLnBrk="1" hangingPunct="1">
              <a:spcBef>
                <a:spcPct val="0"/>
              </a:spcBef>
            </a:pPr>
            <a:endParaRPr lang="en-US" altLang="es-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slideMaster" Target="../slideMasters/slideMaster1.xml"/><Relationship Id="rId1" Type="http://schemas.openxmlformats.org/officeDocument/2006/relationships/themeOverride" Target="../theme/themeOverride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solidFill>
          <a:schemeClr val="accent1"/>
        </a:solidFill>
        <a:effectLst/>
      </p:bgPr>
    </p:bg>
    <p:spTree>
      <p:nvGrpSpPr>
        <p:cNvPr id="1" name=""/>
        <p:cNvGrpSpPr/>
        <p:nvPr/>
      </p:nvGrpSpPr>
      <p:grpSpPr>
        <a:xfrm>
          <a:off x="0" y="0"/>
          <a:ext cx="0" cy="0"/>
          <a:chOff x="0" y="0"/>
          <a:chExt cx="0" cy="0"/>
        </a:xfrm>
      </p:grpSpPr>
      <p:sp>
        <p:nvSpPr>
          <p:cNvPr id="4" name="Freeform 6" title="scalloped circle">
            <a:extLst>
              <a:ext uri="{FF2B5EF4-FFF2-40B4-BE49-F238E27FC236}">
                <a16:creationId xmlns:a16="http://schemas.microsoft.com/office/drawing/2014/main" id="{0F268546-06A2-065B-25CA-6FAC13450EF5}"/>
              </a:ext>
            </a:extLst>
          </p:cNvPr>
          <p:cNvSpPr/>
          <p:nvPr/>
        </p:nvSpPr>
        <p:spPr bwMode="auto">
          <a:xfrm>
            <a:off x="3557588" y="630238"/>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sp>
      <p:sp>
        <p:nvSpPr>
          <p:cNvPr id="5" name="Rectangle 12" title="left edge border">
            <a:extLst>
              <a:ext uri="{FF2B5EF4-FFF2-40B4-BE49-F238E27FC236}">
                <a16:creationId xmlns:a16="http://schemas.microsoft.com/office/drawing/2014/main" id="{45B81EBD-C8DE-8506-A9DE-0F2636459E5B}"/>
              </a:ext>
            </a:extLst>
          </p:cNvPr>
          <p:cNvSpPr/>
          <p:nvPr/>
        </p:nvSpPr>
        <p:spPr>
          <a:xfrm>
            <a:off x="0" y="0"/>
            <a:ext cx="284163"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78523" y="1098388"/>
            <a:ext cx="10318418" cy="4394988"/>
          </a:xfrm>
        </p:spPr>
        <p:txBody>
          <a:bodyPr anchor="ctr">
            <a:noAutofit/>
          </a:bodyPr>
          <a:lstStyle>
            <a:lvl1pPr algn="ctr">
              <a:defRPr sz="10000" spc="800" baseline="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2215045" y="5979196"/>
            <a:ext cx="8045373" cy="742279"/>
          </a:xfrm>
        </p:spPr>
        <p:txBody>
          <a:bodyPr>
            <a:normAutofit/>
          </a:bodyPr>
          <a:lstStyle>
            <a:lvl1pPr marL="0" indent="0" algn="ctr">
              <a:lnSpc>
                <a:spcPct val="100000"/>
              </a:lnSpc>
              <a:buNone/>
              <a:defRPr sz="2000" b="1" i="0" cap="all" spc="400"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US" dirty="0"/>
          </a:p>
        </p:txBody>
      </p:sp>
      <p:sp>
        <p:nvSpPr>
          <p:cNvPr id="6" name="Date Placeholder 3">
            <a:extLst>
              <a:ext uri="{FF2B5EF4-FFF2-40B4-BE49-F238E27FC236}">
                <a16:creationId xmlns:a16="http://schemas.microsoft.com/office/drawing/2014/main" id="{7ABB5CE9-45AE-C149-D9CA-6B1C66A34792}"/>
              </a:ext>
            </a:extLst>
          </p:cNvPr>
          <p:cNvSpPr>
            <a:spLocks noGrp="1"/>
          </p:cNvSpPr>
          <p:nvPr>
            <p:ph type="dt" sz="half" idx="10"/>
          </p:nvPr>
        </p:nvSpPr>
        <p:spPr>
          <a:xfrm>
            <a:off x="1077913" y="6375400"/>
            <a:ext cx="2330450" cy="349250"/>
          </a:xfrm>
        </p:spPr>
        <p:txBody>
          <a:bodyPr/>
          <a:lstStyle>
            <a:lvl1pPr>
              <a:defRPr baseline="0">
                <a:solidFill>
                  <a:schemeClr val="accent1">
                    <a:lumMod val="50000"/>
                  </a:schemeClr>
                </a:solidFill>
              </a:defRPr>
            </a:lvl1pPr>
          </a:lstStyle>
          <a:p>
            <a:pPr>
              <a:defRPr/>
            </a:pPr>
            <a:fld id="{41A52B98-C015-4F11-B5D0-07D2C0C9B8CD}" type="datetime1">
              <a:rPr lang="es-PR" smtClean="0"/>
              <a:t>11/14/2024</a:t>
            </a:fld>
            <a:endParaRPr lang="es-PR"/>
          </a:p>
        </p:txBody>
      </p:sp>
      <p:sp>
        <p:nvSpPr>
          <p:cNvPr id="7" name="Footer Placeholder 4">
            <a:extLst>
              <a:ext uri="{FF2B5EF4-FFF2-40B4-BE49-F238E27FC236}">
                <a16:creationId xmlns:a16="http://schemas.microsoft.com/office/drawing/2014/main" id="{F92E5346-09DA-E539-5FBF-D367F170B413}"/>
              </a:ext>
            </a:extLst>
          </p:cNvPr>
          <p:cNvSpPr>
            <a:spLocks noGrp="1"/>
          </p:cNvSpPr>
          <p:nvPr>
            <p:ph type="ftr" sz="quarter" idx="11"/>
          </p:nvPr>
        </p:nvSpPr>
        <p:spPr>
          <a:xfrm>
            <a:off x="4179888" y="6375400"/>
            <a:ext cx="4114800" cy="346075"/>
          </a:xfrm>
        </p:spPr>
        <p:txBody>
          <a:bodyPr/>
          <a:lstStyle>
            <a:lvl1pPr>
              <a:defRPr baseline="0">
                <a:solidFill>
                  <a:schemeClr val="accent1">
                    <a:lumMod val="50000"/>
                  </a:schemeClr>
                </a:solidFill>
              </a:defRPr>
            </a:lvl1pPr>
          </a:lstStyle>
          <a:p>
            <a:pPr>
              <a:defRPr/>
            </a:pPr>
            <a:r>
              <a:rPr lang="es-MX"/>
              <a:t>MVN 2024</a:t>
            </a:r>
            <a:endParaRPr lang="es-PR"/>
          </a:p>
        </p:txBody>
      </p:sp>
      <p:sp>
        <p:nvSpPr>
          <p:cNvPr id="8" name="Slide Number Placeholder 5">
            <a:extLst>
              <a:ext uri="{FF2B5EF4-FFF2-40B4-BE49-F238E27FC236}">
                <a16:creationId xmlns:a16="http://schemas.microsoft.com/office/drawing/2014/main" id="{DED61E1A-B078-D0D8-07CD-90C49091B9C9}"/>
              </a:ext>
            </a:extLst>
          </p:cNvPr>
          <p:cNvSpPr>
            <a:spLocks noGrp="1"/>
          </p:cNvSpPr>
          <p:nvPr>
            <p:ph type="sldNum" sz="quarter" idx="12"/>
          </p:nvPr>
        </p:nvSpPr>
        <p:spPr>
          <a:xfrm>
            <a:off x="9067800" y="6375400"/>
            <a:ext cx="2328863" cy="346075"/>
          </a:xfrm>
        </p:spPr>
        <p:txBody>
          <a:bodyPr/>
          <a:lstStyle>
            <a:lvl1pPr>
              <a:defRPr baseline="0">
                <a:solidFill>
                  <a:schemeClr val="accent1">
                    <a:lumMod val="50000"/>
                  </a:schemeClr>
                </a:solidFill>
              </a:defRPr>
            </a:lvl1pPr>
          </a:lstStyle>
          <a:p>
            <a:pPr>
              <a:defRPr/>
            </a:pPr>
            <a:fld id="{87F96C95-FB92-4880-9940-9B596AEE35F5}" type="slidenum">
              <a:rPr lang="es-PR" altLang="es-PR"/>
              <a:pPr>
                <a:defRPr/>
              </a:pPr>
              <a:t>‹Nº›</a:t>
            </a:fld>
            <a:endParaRPr lang="es-PR" altLang="es-PR"/>
          </a:p>
        </p:txBody>
      </p:sp>
    </p:spTree>
    <p:extLst>
      <p:ext uri="{BB962C8B-B14F-4D97-AF65-F5344CB8AC3E}">
        <p14:creationId xmlns:p14="http://schemas.microsoft.com/office/powerpoint/2010/main" val="247149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a:extLst>
              <a:ext uri="{FF2B5EF4-FFF2-40B4-BE49-F238E27FC236}">
                <a16:creationId xmlns:a16="http://schemas.microsoft.com/office/drawing/2014/main" id="{340C1457-7D19-D20D-CBBF-D7BC2A508863}"/>
              </a:ext>
            </a:extLst>
          </p:cNvPr>
          <p:cNvSpPr>
            <a:spLocks noGrp="1"/>
          </p:cNvSpPr>
          <p:nvPr>
            <p:ph type="dt" sz="half" idx="10"/>
          </p:nvPr>
        </p:nvSpPr>
        <p:spPr/>
        <p:txBody>
          <a:bodyPr/>
          <a:lstStyle>
            <a:lvl1pPr>
              <a:defRPr/>
            </a:lvl1pPr>
          </a:lstStyle>
          <a:p>
            <a:pPr>
              <a:defRPr/>
            </a:pPr>
            <a:fld id="{05C53C14-DDBA-4B97-9FE6-A3919BC5244C}" type="datetime1">
              <a:rPr lang="es-PR" smtClean="0"/>
              <a:t>11/14/2024</a:t>
            </a:fld>
            <a:endParaRPr lang="es-PR"/>
          </a:p>
        </p:txBody>
      </p:sp>
      <p:sp>
        <p:nvSpPr>
          <p:cNvPr id="5" name="Footer Placeholder 4">
            <a:extLst>
              <a:ext uri="{FF2B5EF4-FFF2-40B4-BE49-F238E27FC236}">
                <a16:creationId xmlns:a16="http://schemas.microsoft.com/office/drawing/2014/main" id="{2749BBD9-F62D-70CD-F1C1-B98053B2620E}"/>
              </a:ext>
            </a:extLst>
          </p:cNvPr>
          <p:cNvSpPr>
            <a:spLocks noGrp="1"/>
          </p:cNvSpPr>
          <p:nvPr>
            <p:ph type="ftr" sz="quarter" idx="11"/>
          </p:nvPr>
        </p:nvSpPr>
        <p:spPr/>
        <p:txBody>
          <a:bodyPr/>
          <a:lstStyle>
            <a:lvl1pPr>
              <a:defRPr/>
            </a:lvl1pPr>
          </a:lstStyle>
          <a:p>
            <a:pPr>
              <a:defRPr/>
            </a:pPr>
            <a:r>
              <a:rPr lang="es-MX"/>
              <a:t>MVN 2024</a:t>
            </a:r>
            <a:endParaRPr lang="es-PR"/>
          </a:p>
        </p:txBody>
      </p:sp>
      <p:sp>
        <p:nvSpPr>
          <p:cNvPr id="6" name="Slide Number Placeholder 5">
            <a:extLst>
              <a:ext uri="{FF2B5EF4-FFF2-40B4-BE49-F238E27FC236}">
                <a16:creationId xmlns:a16="http://schemas.microsoft.com/office/drawing/2014/main" id="{A541745A-EF77-9707-5CDD-EF78D69C8497}"/>
              </a:ext>
            </a:extLst>
          </p:cNvPr>
          <p:cNvSpPr>
            <a:spLocks noGrp="1"/>
          </p:cNvSpPr>
          <p:nvPr>
            <p:ph type="sldNum" sz="quarter" idx="12"/>
          </p:nvPr>
        </p:nvSpPr>
        <p:spPr/>
        <p:txBody>
          <a:bodyPr/>
          <a:lstStyle>
            <a:lvl1pPr>
              <a:defRPr/>
            </a:lvl1pPr>
          </a:lstStyle>
          <a:p>
            <a:pPr>
              <a:defRPr/>
            </a:pPr>
            <a:fld id="{4096C7DA-AAD0-458B-8B92-D841B6FEE694}" type="slidenum">
              <a:rPr lang="es-PR" altLang="es-PR"/>
              <a:pPr>
                <a:defRPr/>
              </a:pPr>
              <a:t>‹Nº›</a:t>
            </a:fld>
            <a:endParaRPr lang="es-PR" altLang="es-PR"/>
          </a:p>
        </p:txBody>
      </p:sp>
    </p:spTree>
    <p:extLst>
      <p:ext uri="{BB962C8B-B14F-4D97-AF65-F5344CB8AC3E}">
        <p14:creationId xmlns:p14="http://schemas.microsoft.com/office/powerpoint/2010/main" val="26595120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066321" y="382386"/>
            <a:ext cx="1492132" cy="5600404"/>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1257300" y="382385"/>
            <a:ext cx="8392585" cy="5600405"/>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a:extLst>
              <a:ext uri="{FF2B5EF4-FFF2-40B4-BE49-F238E27FC236}">
                <a16:creationId xmlns:a16="http://schemas.microsoft.com/office/drawing/2014/main" id="{97F167E4-AE26-716B-8B25-A46636714C06}"/>
              </a:ext>
            </a:extLst>
          </p:cNvPr>
          <p:cNvSpPr>
            <a:spLocks noGrp="1"/>
          </p:cNvSpPr>
          <p:nvPr>
            <p:ph type="dt" sz="half" idx="10"/>
          </p:nvPr>
        </p:nvSpPr>
        <p:spPr/>
        <p:txBody>
          <a:bodyPr/>
          <a:lstStyle>
            <a:lvl1pPr>
              <a:defRPr/>
            </a:lvl1pPr>
          </a:lstStyle>
          <a:p>
            <a:pPr>
              <a:defRPr/>
            </a:pPr>
            <a:fld id="{77671532-D502-4323-A1A1-24386963219D}" type="datetime1">
              <a:rPr lang="es-PR" smtClean="0"/>
              <a:t>11/14/2024</a:t>
            </a:fld>
            <a:endParaRPr lang="es-PR"/>
          </a:p>
        </p:txBody>
      </p:sp>
      <p:sp>
        <p:nvSpPr>
          <p:cNvPr id="5" name="Footer Placeholder 4">
            <a:extLst>
              <a:ext uri="{FF2B5EF4-FFF2-40B4-BE49-F238E27FC236}">
                <a16:creationId xmlns:a16="http://schemas.microsoft.com/office/drawing/2014/main" id="{32544C63-5E7E-329B-A394-9DCD24D4688F}"/>
              </a:ext>
            </a:extLst>
          </p:cNvPr>
          <p:cNvSpPr>
            <a:spLocks noGrp="1"/>
          </p:cNvSpPr>
          <p:nvPr>
            <p:ph type="ftr" sz="quarter" idx="11"/>
          </p:nvPr>
        </p:nvSpPr>
        <p:spPr/>
        <p:txBody>
          <a:bodyPr/>
          <a:lstStyle>
            <a:lvl1pPr>
              <a:defRPr/>
            </a:lvl1pPr>
          </a:lstStyle>
          <a:p>
            <a:pPr>
              <a:defRPr/>
            </a:pPr>
            <a:r>
              <a:rPr lang="es-MX"/>
              <a:t>MVN 2024</a:t>
            </a:r>
            <a:endParaRPr lang="es-PR"/>
          </a:p>
        </p:txBody>
      </p:sp>
      <p:sp>
        <p:nvSpPr>
          <p:cNvPr id="6" name="Slide Number Placeholder 5">
            <a:extLst>
              <a:ext uri="{FF2B5EF4-FFF2-40B4-BE49-F238E27FC236}">
                <a16:creationId xmlns:a16="http://schemas.microsoft.com/office/drawing/2014/main" id="{C3E125B4-3DCF-5A95-92E8-FEED96D5C1C1}"/>
              </a:ext>
            </a:extLst>
          </p:cNvPr>
          <p:cNvSpPr>
            <a:spLocks noGrp="1"/>
          </p:cNvSpPr>
          <p:nvPr>
            <p:ph type="sldNum" sz="quarter" idx="12"/>
          </p:nvPr>
        </p:nvSpPr>
        <p:spPr/>
        <p:txBody>
          <a:bodyPr/>
          <a:lstStyle>
            <a:lvl1pPr>
              <a:defRPr/>
            </a:lvl1pPr>
          </a:lstStyle>
          <a:p>
            <a:pPr>
              <a:defRPr/>
            </a:pPr>
            <a:fld id="{2957F713-3ABD-4707-B3E1-8CE597DDF082}" type="slidenum">
              <a:rPr lang="es-PR" altLang="es-PR"/>
              <a:pPr>
                <a:defRPr/>
              </a:pPr>
              <a:t>‹Nº›</a:t>
            </a:fld>
            <a:endParaRPr lang="es-PR" altLang="es-PR"/>
          </a:p>
        </p:txBody>
      </p:sp>
    </p:spTree>
    <p:extLst>
      <p:ext uri="{BB962C8B-B14F-4D97-AF65-F5344CB8AC3E}">
        <p14:creationId xmlns:p14="http://schemas.microsoft.com/office/powerpoint/2010/main" val="20205880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a:extLst>
              <a:ext uri="{FF2B5EF4-FFF2-40B4-BE49-F238E27FC236}">
                <a16:creationId xmlns:a16="http://schemas.microsoft.com/office/drawing/2014/main" id="{4E1C4174-6841-0373-C7B1-13C532A6F01E}"/>
              </a:ext>
            </a:extLst>
          </p:cNvPr>
          <p:cNvSpPr>
            <a:spLocks noGrp="1"/>
          </p:cNvSpPr>
          <p:nvPr>
            <p:ph type="dt" sz="half" idx="10"/>
          </p:nvPr>
        </p:nvSpPr>
        <p:spPr/>
        <p:txBody>
          <a:bodyPr/>
          <a:lstStyle>
            <a:lvl1pPr>
              <a:defRPr/>
            </a:lvl1pPr>
          </a:lstStyle>
          <a:p>
            <a:pPr>
              <a:defRPr/>
            </a:pPr>
            <a:fld id="{1771BCF8-9E73-4D16-A822-7B5968CD812A}" type="datetime1">
              <a:rPr lang="es-PR" smtClean="0"/>
              <a:t>11/14/2024</a:t>
            </a:fld>
            <a:endParaRPr lang="es-PR"/>
          </a:p>
        </p:txBody>
      </p:sp>
      <p:sp>
        <p:nvSpPr>
          <p:cNvPr id="5" name="Footer Placeholder 4">
            <a:extLst>
              <a:ext uri="{FF2B5EF4-FFF2-40B4-BE49-F238E27FC236}">
                <a16:creationId xmlns:a16="http://schemas.microsoft.com/office/drawing/2014/main" id="{3A02789E-56B2-C0E8-11C4-79DE23DE8A07}"/>
              </a:ext>
            </a:extLst>
          </p:cNvPr>
          <p:cNvSpPr>
            <a:spLocks noGrp="1"/>
          </p:cNvSpPr>
          <p:nvPr>
            <p:ph type="ftr" sz="quarter" idx="11"/>
          </p:nvPr>
        </p:nvSpPr>
        <p:spPr/>
        <p:txBody>
          <a:bodyPr/>
          <a:lstStyle>
            <a:lvl1pPr>
              <a:defRPr/>
            </a:lvl1pPr>
          </a:lstStyle>
          <a:p>
            <a:pPr>
              <a:defRPr/>
            </a:pPr>
            <a:r>
              <a:rPr lang="es-MX"/>
              <a:t>MVN 2024</a:t>
            </a:r>
            <a:endParaRPr lang="es-PR"/>
          </a:p>
        </p:txBody>
      </p:sp>
      <p:sp>
        <p:nvSpPr>
          <p:cNvPr id="6" name="Slide Number Placeholder 5">
            <a:extLst>
              <a:ext uri="{FF2B5EF4-FFF2-40B4-BE49-F238E27FC236}">
                <a16:creationId xmlns:a16="http://schemas.microsoft.com/office/drawing/2014/main" id="{88EFE577-567F-0E24-341B-CF09961E5EB6}"/>
              </a:ext>
            </a:extLst>
          </p:cNvPr>
          <p:cNvSpPr>
            <a:spLocks noGrp="1"/>
          </p:cNvSpPr>
          <p:nvPr>
            <p:ph type="sldNum" sz="quarter" idx="12"/>
          </p:nvPr>
        </p:nvSpPr>
        <p:spPr/>
        <p:txBody>
          <a:bodyPr/>
          <a:lstStyle>
            <a:lvl1pPr>
              <a:defRPr/>
            </a:lvl1pPr>
          </a:lstStyle>
          <a:p>
            <a:pPr>
              <a:defRPr/>
            </a:pPr>
            <a:fld id="{43EF2492-343F-45B2-9747-B00A62F16F93}" type="slidenum">
              <a:rPr lang="es-PR" altLang="es-PR"/>
              <a:pPr>
                <a:defRPr/>
              </a:pPr>
              <a:t>‹Nº›</a:t>
            </a:fld>
            <a:endParaRPr lang="es-PR" altLang="es-PR"/>
          </a:p>
        </p:txBody>
      </p:sp>
    </p:spTree>
    <p:extLst>
      <p:ext uri="{BB962C8B-B14F-4D97-AF65-F5344CB8AC3E}">
        <p14:creationId xmlns:p14="http://schemas.microsoft.com/office/powerpoint/2010/main" val="239986477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spTree>
      <p:nvGrpSpPr>
        <p:cNvPr id="1" name=""/>
        <p:cNvGrpSpPr/>
        <p:nvPr/>
      </p:nvGrpSpPr>
      <p:grpSpPr>
        <a:xfrm>
          <a:off x="0" y="0"/>
          <a:ext cx="0" cy="0"/>
          <a:chOff x="0" y="0"/>
          <a:chExt cx="0" cy="0"/>
        </a:xfrm>
      </p:grpSpPr>
      <p:grpSp>
        <p:nvGrpSpPr>
          <p:cNvPr id="4" name="Group 6">
            <a:extLst>
              <a:ext uri="{FF2B5EF4-FFF2-40B4-BE49-F238E27FC236}">
                <a16:creationId xmlns:a16="http://schemas.microsoft.com/office/drawing/2014/main" id="{40B65C04-51C8-BF07-D823-F51BA149639D}"/>
              </a:ext>
            </a:extLst>
          </p:cNvPr>
          <p:cNvGrpSpPr>
            <a:grpSpLocks/>
          </p:cNvGrpSpPr>
          <p:nvPr/>
        </p:nvGrpSpPr>
        <p:grpSpPr bwMode="auto">
          <a:xfrm>
            <a:off x="0" y="0"/>
            <a:ext cx="2814638" cy="6858000"/>
            <a:chOff x="0" y="0"/>
            <a:chExt cx="2814638" cy="6858000"/>
          </a:xfrm>
        </p:grpSpPr>
        <p:sp>
          <p:nvSpPr>
            <p:cNvPr id="5" name="Freeform 6" title="left scallop shape">
              <a:extLst>
                <a:ext uri="{FF2B5EF4-FFF2-40B4-BE49-F238E27FC236}">
                  <a16:creationId xmlns:a16="http://schemas.microsoft.com/office/drawing/2014/main" id="{05DCD51E-A7CE-5A53-1EA9-A5997E7776AA}"/>
                </a:ext>
              </a:extLst>
            </p:cNvPr>
            <p:cNvSpPr/>
            <p:nvPr/>
          </p:nvSpPr>
          <p:spPr bwMode="auto">
            <a:xfrm>
              <a:off x="0" y="0"/>
              <a:ext cx="2814638" cy="6858000"/>
            </a:xfrm>
            <a:custGeom>
              <a:avLst/>
              <a:gdLst/>
              <a:ahLst/>
              <a:cxnLst/>
              <a:rect l="0" t="0" r="r" b="b"/>
              <a:pathLst>
                <a:path w="1773" h="4320">
                  <a:moveTo>
                    <a:pt x="0" y="0"/>
                  </a:moveTo>
                  <a:lnTo>
                    <a:pt x="891" y="0"/>
                  </a:lnTo>
                  <a:lnTo>
                    <a:pt x="906" y="56"/>
                  </a:lnTo>
                  <a:lnTo>
                    <a:pt x="921" y="111"/>
                  </a:lnTo>
                  <a:lnTo>
                    <a:pt x="938" y="165"/>
                  </a:lnTo>
                  <a:lnTo>
                    <a:pt x="957" y="217"/>
                  </a:lnTo>
                  <a:lnTo>
                    <a:pt x="980" y="266"/>
                  </a:lnTo>
                  <a:lnTo>
                    <a:pt x="1007" y="312"/>
                  </a:lnTo>
                  <a:lnTo>
                    <a:pt x="1036" y="351"/>
                  </a:lnTo>
                  <a:lnTo>
                    <a:pt x="1069" y="387"/>
                  </a:lnTo>
                  <a:lnTo>
                    <a:pt x="1105" y="422"/>
                  </a:lnTo>
                  <a:lnTo>
                    <a:pt x="1145" y="456"/>
                  </a:lnTo>
                  <a:lnTo>
                    <a:pt x="1185" y="487"/>
                  </a:lnTo>
                  <a:lnTo>
                    <a:pt x="1227" y="520"/>
                  </a:lnTo>
                  <a:lnTo>
                    <a:pt x="1270" y="551"/>
                  </a:lnTo>
                  <a:lnTo>
                    <a:pt x="1311" y="584"/>
                  </a:lnTo>
                  <a:lnTo>
                    <a:pt x="1352" y="617"/>
                  </a:lnTo>
                  <a:lnTo>
                    <a:pt x="1390" y="651"/>
                  </a:lnTo>
                  <a:lnTo>
                    <a:pt x="1425" y="687"/>
                  </a:lnTo>
                  <a:lnTo>
                    <a:pt x="1456" y="725"/>
                  </a:lnTo>
                  <a:lnTo>
                    <a:pt x="1484" y="765"/>
                  </a:lnTo>
                  <a:lnTo>
                    <a:pt x="1505" y="808"/>
                  </a:lnTo>
                  <a:lnTo>
                    <a:pt x="1521" y="856"/>
                  </a:lnTo>
                  <a:lnTo>
                    <a:pt x="1530" y="907"/>
                  </a:lnTo>
                  <a:lnTo>
                    <a:pt x="1534" y="960"/>
                  </a:lnTo>
                  <a:lnTo>
                    <a:pt x="1534" y="1013"/>
                  </a:lnTo>
                  <a:lnTo>
                    <a:pt x="1530" y="1068"/>
                  </a:lnTo>
                  <a:lnTo>
                    <a:pt x="1523" y="1125"/>
                  </a:lnTo>
                  <a:lnTo>
                    <a:pt x="1515" y="1181"/>
                  </a:lnTo>
                  <a:lnTo>
                    <a:pt x="1508" y="1237"/>
                  </a:lnTo>
                  <a:lnTo>
                    <a:pt x="1501" y="1293"/>
                  </a:lnTo>
                  <a:lnTo>
                    <a:pt x="1496" y="1350"/>
                  </a:lnTo>
                  <a:lnTo>
                    <a:pt x="1494" y="1405"/>
                  </a:lnTo>
                  <a:lnTo>
                    <a:pt x="1497" y="1458"/>
                  </a:lnTo>
                  <a:lnTo>
                    <a:pt x="1504" y="1511"/>
                  </a:lnTo>
                  <a:lnTo>
                    <a:pt x="1517" y="1560"/>
                  </a:lnTo>
                  <a:lnTo>
                    <a:pt x="1535" y="1610"/>
                  </a:lnTo>
                  <a:lnTo>
                    <a:pt x="1557" y="1659"/>
                  </a:lnTo>
                  <a:lnTo>
                    <a:pt x="1583" y="1708"/>
                  </a:lnTo>
                  <a:lnTo>
                    <a:pt x="1611" y="1757"/>
                  </a:lnTo>
                  <a:lnTo>
                    <a:pt x="1640" y="1807"/>
                  </a:lnTo>
                  <a:lnTo>
                    <a:pt x="1669" y="1855"/>
                  </a:lnTo>
                  <a:lnTo>
                    <a:pt x="1696" y="1905"/>
                  </a:lnTo>
                  <a:lnTo>
                    <a:pt x="1721" y="1954"/>
                  </a:lnTo>
                  <a:lnTo>
                    <a:pt x="1742" y="2006"/>
                  </a:lnTo>
                  <a:lnTo>
                    <a:pt x="1759" y="2057"/>
                  </a:lnTo>
                  <a:lnTo>
                    <a:pt x="1769" y="2108"/>
                  </a:lnTo>
                  <a:lnTo>
                    <a:pt x="1773" y="2160"/>
                  </a:lnTo>
                  <a:lnTo>
                    <a:pt x="1769" y="2212"/>
                  </a:lnTo>
                  <a:lnTo>
                    <a:pt x="1759" y="2263"/>
                  </a:lnTo>
                  <a:lnTo>
                    <a:pt x="1742" y="2314"/>
                  </a:lnTo>
                  <a:lnTo>
                    <a:pt x="1721" y="2366"/>
                  </a:lnTo>
                  <a:lnTo>
                    <a:pt x="1696" y="2415"/>
                  </a:lnTo>
                  <a:lnTo>
                    <a:pt x="1669" y="2465"/>
                  </a:lnTo>
                  <a:lnTo>
                    <a:pt x="1640" y="2513"/>
                  </a:lnTo>
                  <a:lnTo>
                    <a:pt x="1611" y="2563"/>
                  </a:lnTo>
                  <a:lnTo>
                    <a:pt x="1583" y="2612"/>
                  </a:lnTo>
                  <a:lnTo>
                    <a:pt x="1557" y="2661"/>
                  </a:lnTo>
                  <a:lnTo>
                    <a:pt x="1535" y="2710"/>
                  </a:lnTo>
                  <a:lnTo>
                    <a:pt x="1517" y="2760"/>
                  </a:lnTo>
                  <a:lnTo>
                    <a:pt x="1504" y="2809"/>
                  </a:lnTo>
                  <a:lnTo>
                    <a:pt x="1497" y="2862"/>
                  </a:lnTo>
                  <a:lnTo>
                    <a:pt x="1494" y="2915"/>
                  </a:lnTo>
                  <a:lnTo>
                    <a:pt x="1496" y="2970"/>
                  </a:lnTo>
                  <a:lnTo>
                    <a:pt x="1501" y="3027"/>
                  </a:lnTo>
                  <a:lnTo>
                    <a:pt x="1508" y="3083"/>
                  </a:lnTo>
                  <a:lnTo>
                    <a:pt x="1515" y="3139"/>
                  </a:lnTo>
                  <a:lnTo>
                    <a:pt x="1523" y="3195"/>
                  </a:lnTo>
                  <a:lnTo>
                    <a:pt x="1530" y="3252"/>
                  </a:lnTo>
                  <a:lnTo>
                    <a:pt x="1534" y="3307"/>
                  </a:lnTo>
                  <a:lnTo>
                    <a:pt x="1534" y="3360"/>
                  </a:lnTo>
                  <a:lnTo>
                    <a:pt x="1530" y="3413"/>
                  </a:lnTo>
                  <a:lnTo>
                    <a:pt x="1521" y="3464"/>
                  </a:lnTo>
                  <a:lnTo>
                    <a:pt x="1505" y="3512"/>
                  </a:lnTo>
                  <a:lnTo>
                    <a:pt x="1484" y="3555"/>
                  </a:lnTo>
                  <a:lnTo>
                    <a:pt x="1456" y="3595"/>
                  </a:lnTo>
                  <a:lnTo>
                    <a:pt x="1425" y="3633"/>
                  </a:lnTo>
                  <a:lnTo>
                    <a:pt x="1390" y="3669"/>
                  </a:lnTo>
                  <a:lnTo>
                    <a:pt x="1352" y="3703"/>
                  </a:lnTo>
                  <a:lnTo>
                    <a:pt x="1311" y="3736"/>
                  </a:lnTo>
                  <a:lnTo>
                    <a:pt x="1270" y="3769"/>
                  </a:lnTo>
                  <a:lnTo>
                    <a:pt x="1227" y="3800"/>
                  </a:lnTo>
                  <a:lnTo>
                    <a:pt x="1185" y="3833"/>
                  </a:lnTo>
                  <a:lnTo>
                    <a:pt x="1145" y="3864"/>
                  </a:lnTo>
                  <a:lnTo>
                    <a:pt x="1105" y="3898"/>
                  </a:lnTo>
                  <a:lnTo>
                    <a:pt x="1069" y="3933"/>
                  </a:lnTo>
                  <a:lnTo>
                    <a:pt x="1036" y="3969"/>
                  </a:lnTo>
                  <a:lnTo>
                    <a:pt x="1007" y="4008"/>
                  </a:lnTo>
                  <a:lnTo>
                    <a:pt x="980" y="4054"/>
                  </a:lnTo>
                  <a:lnTo>
                    <a:pt x="957" y="4103"/>
                  </a:lnTo>
                  <a:lnTo>
                    <a:pt x="938" y="4155"/>
                  </a:lnTo>
                  <a:lnTo>
                    <a:pt x="921" y="4209"/>
                  </a:lnTo>
                  <a:lnTo>
                    <a:pt x="906" y="4264"/>
                  </a:lnTo>
                  <a:lnTo>
                    <a:pt x="891" y="4320"/>
                  </a:lnTo>
                  <a:lnTo>
                    <a:pt x="0" y="4320"/>
                  </a:lnTo>
                  <a:lnTo>
                    <a:pt x="0" y="0"/>
                  </a:lnTo>
                  <a:close/>
                </a:path>
              </a:pathLst>
            </a:custGeom>
            <a:solidFill>
              <a:schemeClr val="tx2"/>
            </a:solidFill>
            <a:ln w="0">
              <a:noFill/>
              <a:prstDash val="solid"/>
              <a:round/>
              <a:headEnd/>
              <a:tailEnd/>
            </a:ln>
          </p:spPr>
        </p:sp>
        <p:sp>
          <p:nvSpPr>
            <p:cNvPr id="6" name="Freeform 11" title="left scallop inline">
              <a:extLst>
                <a:ext uri="{FF2B5EF4-FFF2-40B4-BE49-F238E27FC236}">
                  <a16:creationId xmlns:a16="http://schemas.microsoft.com/office/drawing/2014/main" id="{94025CBF-6938-2FD4-8550-D70191FD7ACE}"/>
                </a:ext>
              </a:extLst>
            </p:cNvPr>
            <p:cNvSpPr/>
            <p:nvPr/>
          </p:nvSpPr>
          <p:spPr bwMode="auto">
            <a:xfrm>
              <a:off x="874713" y="0"/>
              <a:ext cx="1646237" cy="6858000"/>
            </a:xfrm>
            <a:custGeom>
              <a:avLst/>
              <a:gdLst/>
              <a:ahLst/>
              <a:cxnLst/>
              <a:rect l="0" t="0" r="r" b="b"/>
              <a:pathLst>
                <a:path w="1037" h="4320">
                  <a:moveTo>
                    <a:pt x="0" y="0"/>
                  </a:moveTo>
                  <a:lnTo>
                    <a:pt x="171" y="0"/>
                  </a:lnTo>
                  <a:lnTo>
                    <a:pt x="188" y="55"/>
                  </a:lnTo>
                  <a:lnTo>
                    <a:pt x="204" y="110"/>
                  </a:lnTo>
                  <a:lnTo>
                    <a:pt x="220" y="166"/>
                  </a:lnTo>
                  <a:lnTo>
                    <a:pt x="234" y="223"/>
                  </a:lnTo>
                  <a:lnTo>
                    <a:pt x="251" y="278"/>
                  </a:lnTo>
                  <a:lnTo>
                    <a:pt x="269" y="331"/>
                  </a:lnTo>
                  <a:lnTo>
                    <a:pt x="292" y="381"/>
                  </a:lnTo>
                  <a:lnTo>
                    <a:pt x="319" y="427"/>
                  </a:lnTo>
                  <a:lnTo>
                    <a:pt x="349" y="466"/>
                  </a:lnTo>
                  <a:lnTo>
                    <a:pt x="382" y="503"/>
                  </a:lnTo>
                  <a:lnTo>
                    <a:pt x="420" y="537"/>
                  </a:lnTo>
                  <a:lnTo>
                    <a:pt x="460" y="571"/>
                  </a:lnTo>
                  <a:lnTo>
                    <a:pt x="502" y="603"/>
                  </a:lnTo>
                  <a:lnTo>
                    <a:pt x="544" y="635"/>
                  </a:lnTo>
                  <a:lnTo>
                    <a:pt x="587" y="668"/>
                  </a:lnTo>
                  <a:lnTo>
                    <a:pt x="628" y="700"/>
                  </a:lnTo>
                  <a:lnTo>
                    <a:pt x="667" y="734"/>
                  </a:lnTo>
                  <a:lnTo>
                    <a:pt x="703" y="771"/>
                  </a:lnTo>
                  <a:lnTo>
                    <a:pt x="736" y="808"/>
                  </a:lnTo>
                  <a:lnTo>
                    <a:pt x="763" y="848"/>
                  </a:lnTo>
                  <a:lnTo>
                    <a:pt x="786" y="893"/>
                  </a:lnTo>
                  <a:lnTo>
                    <a:pt x="800" y="937"/>
                  </a:lnTo>
                  <a:lnTo>
                    <a:pt x="809" y="986"/>
                  </a:lnTo>
                  <a:lnTo>
                    <a:pt x="813" y="1034"/>
                  </a:lnTo>
                  <a:lnTo>
                    <a:pt x="812" y="1085"/>
                  </a:lnTo>
                  <a:lnTo>
                    <a:pt x="808" y="1136"/>
                  </a:lnTo>
                  <a:lnTo>
                    <a:pt x="803" y="1189"/>
                  </a:lnTo>
                  <a:lnTo>
                    <a:pt x="796" y="1242"/>
                  </a:lnTo>
                  <a:lnTo>
                    <a:pt x="788" y="1295"/>
                  </a:lnTo>
                  <a:lnTo>
                    <a:pt x="782" y="1348"/>
                  </a:lnTo>
                  <a:lnTo>
                    <a:pt x="778" y="1401"/>
                  </a:lnTo>
                  <a:lnTo>
                    <a:pt x="775" y="1452"/>
                  </a:lnTo>
                  <a:lnTo>
                    <a:pt x="778" y="1502"/>
                  </a:lnTo>
                  <a:lnTo>
                    <a:pt x="784" y="1551"/>
                  </a:lnTo>
                  <a:lnTo>
                    <a:pt x="797" y="1602"/>
                  </a:lnTo>
                  <a:lnTo>
                    <a:pt x="817" y="1652"/>
                  </a:lnTo>
                  <a:lnTo>
                    <a:pt x="841" y="1702"/>
                  </a:lnTo>
                  <a:lnTo>
                    <a:pt x="868" y="1752"/>
                  </a:lnTo>
                  <a:lnTo>
                    <a:pt x="896" y="1801"/>
                  </a:lnTo>
                  <a:lnTo>
                    <a:pt x="926" y="1851"/>
                  </a:lnTo>
                  <a:lnTo>
                    <a:pt x="953" y="1901"/>
                  </a:lnTo>
                  <a:lnTo>
                    <a:pt x="980" y="1952"/>
                  </a:lnTo>
                  <a:lnTo>
                    <a:pt x="1003" y="2003"/>
                  </a:lnTo>
                  <a:lnTo>
                    <a:pt x="1021" y="2054"/>
                  </a:lnTo>
                  <a:lnTo>
                    <a:pt x="1031" y="2106"/>
                  </a:lnTo>
                  <a:lnTo>
                    <a:pt x="1037" y="2160"/>
                  </a:lnTo>
                  <a:lnTo>
                    <a:pt x="1031" y="2214"/>
                  </a:lnTo>
                  <a:lnTo>
                    <a:pt x="1021" y="2266"/>
                  </a:lnTo>
                  <a:lnTo>
                    <a:pt x="1003" y="2317"/>
                  </a:lnTo>
                  <a:lnTo>
                    <a:pt x="980" y="2368"/>
                  </a:lnTo>
                  <a:lnTo>
                    <a:pt x="953" y="2419"/>
                  </a:lnTo>
                  <a:lnTo>
                    <a:pt x="926" y="2469"/>
                  </a:lnTo>
                  <a:lnTo>
                    <a:pt x="896" y="2519"/>
                  </a:lnTo>
                  <a:lnTo>
                    <a:pt x="868" y="2568"/>
                  </a:lnTo>
                  <a:lnTo>
                    <a:pt x="841" y="2618"/>
                  </a:lnTo>
                  <a:lnTo>
                    <a:pt x="817" y="2668"/>
                  </a:lnTo>
                  <a:lnTo>
                    <a:pt x="797" y="2718"/>
                  </a:lnTo>
                  <a:lnTo>
                    <a:pt x="784" y="2769"/>
                  </a:lnTo>
                  <a:lnTo>
                    <a:pt x="778" y="2818"/>
                  </a:lnTo>
                  <a:lnTo>
                    <a:pt x="775" y="2868"/>
                  </a:lnTo>
                  <a:lnTo>
                    <a:pt x="778" y="2919"/>
                  </a:lnTo>
                  <a:lnTo>
                    <a:pt x="782" y="2972"/>
                  </a:lnTo>
                  <a:lnTo>
                    <a:pt x="788" y="3025"/>
                  </a:lnTo>
                  <a:lnTo>
                    <a:pt x="796" y="3078"/>
                  </a:lnTo>
                  <a:lnTo>
                    <a:pt x="803" y="3131"/>
                  </a:lnTo>
                  <a:lnTo>
                    <a:pt x="808" y="3184"/>
                  </a:lnTo>
                  <a:lnTo>
                    <a:pt x="812" y="3235"/>
                  </a:lnTo>
                  <a:lnTo>
                    <a:pt x="813" y="3286"/>
                  </a:lnTo>
                  <a:lnTo>
                    <a:pt x="809" y="3334"/>
                  </a:lnTo>
                  <a:lnTo>
                    <a:pt x="800" y="3383"/>
                  </a:lnTo>
                  <a:lnTo>
                    <a:pt x="786" y="3427"/>
                  </a:lnTo>
                  <a:lnTo>
                    <a:pt x="763" y="3472"/>
                  </a:lnTo>
                  <a:lnTo>
                    <a:pt x="736" y="3512"/>
                  </a:lnTo>
                  <a:lnTo>
                    <a:pt x="703" y="3549"/>
                  </a:lnTo>
                  <a:lnTo>
                    <a:pt x="667" y="3586"/>
                  </a:lnTo>
                  <a:lnTo>
                    <a:pt x="628" y="3620"/>
                  </a:lnTo>
                  <a:lnTo>
                    <a:pt x="587" y="3652"/>
                  </a:lnTo>
                  <a:lnTo>
                    <a:pt x="544" y="3685"/>
                  </a:lnTo>
                  <a:lnTo>
                    <a:pt x="502" y="3717"/>
                  </a:lnTo>
                  <a:lnTo>
                    <a:pt x="460" y="3749"/>
                  </a:lnTo>
                  <a:lnTo>
                    <a:pt x="420" y="3783"/>
                  </a:lnTo>
                  <a:lnTo>
                    <a:pt x="382" y="3817"/>
                  </a:lnTo>
                  <a:lnTo>
                    <a:pt x="349" y="3854"/>
                  </a:lnTo>
                  <a:lnTo>
                    <a:pt x="319" y="3893"/>
                  </a:lnTo>
                  <a:lnTo>
                    <a:pt x="292" y="3939"/>
                  </a:lnTo>
                  <a:lnTo>
                    <a:pt x="269" y="3989"/>
                  </a:lnTo>
                  <a:lnTo>
                    <a:pt x="251" y="4042"/>
                  </a:lnTo>
                  <a:lnTo>
                    <a:pt x="234" y="4097"/>
                  </a:lnTo>
                  <a:lnTo>
                    <a:pt x="220" y="4154"/>
                  </a:lnTo>
                  <a:lnTo>
                    <a:pt x="204" y="4210"/>
                  </a:lnTo>
                  <a:lnTo>
                    <a:pt x="188" y="4265"/>
                  </a:lnTo>
                  <a:lnTo>
                    <a:pt x="171" y="4320"/>
                  </a:lnTo>
                  <a:lnTo>
                    <a:pt x="0" y="4320"/>
                  </a:lnTo>
                  <a:lnTo>
                    <a:pt x="17" y="4278"/>
                  </a:lnTo>
                  <a:lnTo>
                    <a:pt x="33" y="4232"/>
                  </a:lnTo>
                  <a:lnTo>
                    <a:pt x="46" y="4183"/>
                  </a:lnTo>
                  <a:lnTo>
                    <a:pt x="60" y="4131"/>
                  </a:lnTo>
                  <a:lnTo>
                    <a:pt x="75" y="4075"/>
                  </a:lnTo>
                  <a:lnTo>
                    <a:pt x="90" y="4019"/>
                  </a:lnTo>
                  <a:lnTo>
                    <a:pt x="109" y="3964"/>
                  </a:lnTo>
                  <a:lnTo>
                    <a:pt x="129" y="3909"/>
                  </a:lnTo>
                  <a:lnTo>
                    <a:pt x="156" y="3855"/>
                  </a:lnTo>
                  <a:lnTo>
                    <a:pt x="186" y="3804"/>
                  </a:lnTo>
                  <a:lnTo>
                    <a:pt x="222" y="3756"/>
                  </a:lnTo>
                  <a:lnTo>
                    <a:pt x="261" y="3713"/>
                  </a:lnTo>
                  <a:lnTo>
                    <a:pt x="303" y="3672"/>
                  </a:lnTo>
                  <a:lnTo>
                    <a:pt x="348" y="3634"/>
                  </a:lnTo>
                  <a:lnTo>
                    <a:pt x="392" y="3599"/>
                  </a:lnTo>
                  <a:lnTo>
                    <a:pt x="438" y="3565"/>
                  </a:lnTo>
                  <a:lnTo>
                    <a:pt x="482" y="3531"/>
                  </a:lnTo>
                  <a:lnTo>
                    <a:pt x="523" y="3499"/>
                  </a:lnTo>
                  <a:lnTo>
                    <a:pt x="561" y="3466"/>
                  </a:lnTo>
                  <a:lnTo>
                    <a:pt x="594" y="3434"/>
                  </a:lnTo>
                  <a:lnTo>
                    <a:pt x="620" y="3400"/>
                  </a:lnTo>
                  <a:lnTo>
                    <a:pt x="638" y="3367"/>
                  </a:lnTo>
                  <a:lnTo>
                    <a:pt x="647" y="3336"/>
                  </a:lnTo>
                  <a:lnTo>
                    <a:pt x="652" y="3302"/>
                  </a:lnTo>
                  <a:lnTo>
                    <a:pt x="654" y="3265"/>
                  </a:lnTo>
                  <a:lnTo>
                    <a:pt x="651" y="3224"/>
                  </a:lnTo>
                  <a:lnTo>
                    <a:pt x="647" y="3181"/>
                  </a:lnTo>
                  <a:lnTo>
                    <a:pt x="642" y="3137"/>
                  </a:lnTo>
                  <a:lnTo>
                    <a:pt x="637" y="3091"/>
                  </a:lnTo>
                  <a:lnTo>
                    <a:pt x="626" y="3021"/>
                  </a:lnTo>
                  <a:lnTo>
                    <a:pt x="620" y="2952"/>
                  </a:lnTo>
                  <a:lnTo>
                    <a:pt x="616" y="2881"/>
                  </a:lnTo>
                  <a:lnTo>
                    <a:pt x="618" y="2809"/>
                  </a:lnTo>
                  <a:lnTo>
                    <a:pt x="628" y="2737"/>
                  </a:lnTo>
                  <a:lnTo>
                    <a:pt x="642" y="2681"/>
                  </a:lnTo>
                  <a:lnTo>
                    <a:pt x="661" y="2626"/>
                  </a:lnTo>
                  <a:lnTo>
                    <a:pt x="685" y="2574"/>
                  </a:lnTo>
                  <a:lnTo>
                    <a:pt x="711" y="2521"/>
                  </a:lnTo>
                  <a:lnTo>
                    <a:pt x="739" y="2472"/>
                  </a:lnTo>
                  <a:lnTo>
                    <a:pt x="767" y="2423"/>
                  </a:lnTo>
                  <a:lnTo>
                    <a:pt x="791" y="2381"/>
                  </a:lnTo>
                  <a:lnTo>
                    <a:pt x="813" y="2342"/>
                  </a:lnTo>
                  <a:lnTo>
                    <a:pt x="834" y="2303"/>
                  </a:lnTo>
                  <a:lnTo>
                    <a:pt x="851" y="2265"/>
                  </a:lnTo>
                  <a:lnTo>
                    <a:pt x="864" y="2228"/>
                  </a:lnTo>
                  <a:lnTo>
                    <a:pt x="873" y="2194"/>
                  </a:lnTo>
                  <a:lnTo>
                    <a:pt x="876" y="2160"/>
                  </a:lnTo>
                  <a:lnTo>
                    <a:pt x="873" y="2126"/>
                  </a:lnTo>
                  <a:lnTo>
                    <a:pt x="864" y="2092"/>
                  </a:lnTo>
                  <a:lnTo>
                    <a:pt x="851" y="2055"/>
                  </a:lnTo>
                  <a:lnTo>
                    <a:pt x="834" y="2017"/>
                  </a:lnTo>
                  <a:lnTo>
                    <a:pt x="813" y="1978"/>
                  </a:lnTo>
                  <a:lnTo>
                    <a:pt x="791" y="1939"/>
                  </a:lnTo>
                  <a:lnTo>
                    <a:pt x="767" y="1897"/>
                  </a:lnTo>
                  <a:lnTo>
                    <a:pt x="739" y="1848"/>
                  </a:lnTo>
                  <a:lnTo>
                    <a:pt x="711" y="1799"/>
                  </a:lnTo>
                  <a:lnTo>
                    <a:pt x="685" y="1746"/>
                  </a:lnTo>
                  <a:lnTo>
                    <a:pt x="661" y="1694"/>
                  </a:lnTo>
                  <a:lnTo>
                    <a:pt x="642" y="1639"/>
                  </a:lnTo>
                  <a:lnTo>
                    <a:pt x="628" y="1583"/>
                  </a:lnTo>
                  <a:lnTo>
                    <a:pt x="618" y="1511"/>
                  </a:lnTo>
                  <a:lnTo>
                    <a:pt x="616" y="1439"/>
                  </a:lnTo>
                  <a:lnTo>
                    <a:pt x="620" y="1368"/>
                  </a:lnTo>
                  <a:lnTo>
                    <a:pt x="626" y="1299"/>
                  </a:lnTo>
                  <a:lnTo>
                    <a:pt x="637" y="1229"/>
                  </a:lnTo>
                  <a:lnTo>
                    <a:pt x="642" y="1183"/>
                  </a:lnTo>
                  <a:lnTo>
                    <a:pt x="647" y="1139"/>
                  </a:lnTo>
                  <a:lnTo>
                    <a:pt x="651" y="1096"/>
                  </a:lnTo>
                  <a:lnTo>
                    <a:pt x="654" y="1055"/>
                  </a:lnTo>
                  <a:lnTo>
                    <a:pt x="652" y="1018"/>
                  </a:lnTo>
                  <a:lnTo>
                    <a:pt x="647" y="984"/>
                  </a:lnTo>
                  <a:lnTo>
                    <a:pt x="638" y="953"/>
                  </a:lnTo>
                  <a:lnTo>
                    <a:pt x="620" y="920"/>
                  </a:lnTo>
                  <a:lnTo>
                    <a:pt x="594" y="886"/>
                  </a:lnTo>
                  <a:lnTo>
                    <a:pt x="561" y="854"/>
                  </a:lnTo>
                  <a:lnTo>
                    <a:pt x="523" y="822"/>
                  </a:lnTo>
                  <a:lnTo>
                    <a:pt x="482" y="789"/>
                  </a:lnTo>
                  <a:lnTo>
                    <a:pt x="438" y="755"/>
                  </a:lnTo>
                  <a:lnTo>
                    <a:pt x="392" y="721"/>
                  </a:lnTo>
                  <a:lnTo>
                    <a:pt x="348" y="686"/>
                  </a:lnTo>
                  <a:lnTo>
                    <a:pt x="303" y="648"/>
                  </a:lnTo>
                  <a:lnTo>
                    <a:pt x="261" y="607"/>
                  </a:lnTo>
                  <a:lnTo>
                    <a:pt x="222" y="564"/>
                  </a:lnTo>
                  <a:lnTo>
                    <a:pt x="186" y="516"/>
                  </a:lnTo>
                  <a:lnTo>
                    <a:pt x="156" y="465"/>
                  </a:lnTo>
                  <a:lnTo>
                    <a:pt x="129" y="411"/>
                  </a:lnTo>
                  <a:lnTo>
                    <a:pt x="109" y="356"/>
                  </a:lnTo>
                  <a:lnTo>
                    <a:pt x="90" y="301"/>
                  </a:lnTo>
                  <a:lnTo>
                    <a:pt x="75" y="245"/>
                  </a:lnTo>
                  <a:lnTo>
                    <a:pt x="60" y="189"/>
                  </a:lnTo>
                  <a:lnTo>
                    <a:pt x="46" y="137"/>
                  </a:lnTo>
                  <a:lnTo>
                    <a:pt x="33" y="88"/>
                  </a:lnTo>
                  <a:lnTo>
                    <a:pt x="17" y="42"/>
                  </a:lnTo>
                  <a:lnTo>
                    <a:pt x="0" y="0"/>
                  </a:lnTo>
                  <a:lnTo>
                    <a:pt x="0" y="0"/>
                  </a:lnTo>
                  <a:close/>
                </a:path>
              </a:pathLst>
            </a:custGeom>
            <a:solidFill>
              <a:schemeClr val="accent1"/>
            </a:solidFill>
            <a:ln w="0">
              <a:noFill/>
              <a:prstDash val="solid"/>
              <a:round/>
              <a:headEnd/>
              <a:tailEnd/>
            </a:ln>
          </p:spPr>
        </p:sp>
      </p:grpSp>
      <p:sp>
        <p:nvSpPr>
          <p:cNvPr id="2" name="Title 1"/>
          <p:cNvSpPr>
            <a:spLocks noGrp="1"/>
          </p:cNvSpPr>
          <p:nvPr>
            <p:ph type="title"/>
          </p:nvPr>
        </p:nvSpPr>
        <p:spPr>
          <a:xfrm>
            <a:off x="3242929" y="1073888"/>
            <a:ext cx="8187071" cy="4064627"/>
          </a:xfrm>
        </p:spPr>
        <p:txBody>
          <a:bodyPr anchor="b"/>
          <a:lstStyle>
            <a:lvl1pPr>
              <a:defRPr sz="8400" spc="800" baseline="0">
                <a:solidFill>
                  <a:schemeClr val="tx2"/>
                </a:solidFill>
              </a:defRPr>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3242930" y="5159781"/>
            <a:ext cx="7017488" cy="951135"/>
          </a:xfrm>
        </p:spPr>
        <p:txBody>
          <a:bodyPr>
            <a:normAutofit/>
          </a:bodyPr>
          <a:lstStyle>
            <a:lvl1pPr marL="0" indent="0">
              <a:lnSpc>
                <a:spcPct val="100000"/>
              </a:lnSpc>
              <a:buNone/>
              <a:defRPr sz="2000" b="1" i="0" cap="all" spc="400" baseline="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7" name="Date Placeholder 3">
            <a:extLst>
              <a:ext uri="{FF2B5EF4-FFF2-40B4-BE49-F238E27FC236}">
                <a16:creationId xmlns:a16="http://schemas.microsoft.com/office/drawing/2014/main" id="{99FF1454-5C0E-D16C-6E70-A8CA3BA83981}"/>
              </a:ext>
            </a:extLst>
          </p:cNvPr>
          <p:cNvSpPr>
            <a:spLocks noGrp="1"/>
          </p:cNvSpPr>
          <p:nvPr>
            <p:ph type="dt" sz="half" idx="10"/>
          </p:nvPr>
        </p:nvSpPr>
        <p:spPr>
          <a:xfrm>
            <a:off x="3236913" y="6375400"/>
            <a:ext cx="1493837" cy="349250"/>
          </a:xfrm>
        </p:spPr>
        <p:txBody>
          <a:bodyPr/>
          <a:lstStyle>
            <a:lvl1pPr>
              <a:defRPr baseline="0">
                <a:solidFill>
                  <a:schemeClr val="tx2"/>
                </a:solidFill>
              </a:defRPr>
            </a:lvl1pPr>
          </a:lstStyle>
          <a:p>
            <a:pPr>
              <a:defRPr/>
            </a:pPr>
            <a:fld id="{A46DF976-1ADF-4B05-8F37-E24A37B60EBD}" type="datetime1">
              <a:rPr lang="es-PR" smtClean="0"/>
              <a:t>11/14/2024</a:t>
            </a:fld>
            <a:endParaRPr lang="es-PR"/>
          </a:p>
        </p:txBody>
      </p:sp>
      <p:sp>
        <p:nvSpPr>
          <p:cNvPr id="8" name="Footer Placeholder 4">
            <a:extLst>
              <a:ext uri="{FF2B5EF4-FFF2-40B4-BE49-F238E27FC236}">
                <a16:creationId xmlns:a16="http://schemas.microsoft.com/office/drawing/2014/main" id="{B49865E0-68D7-4EFC-67C2-23339AB048E2}"/>
              </a:ext>
            </a:extLst>
          </p:cNvPr>
          <p:cNvSpPr>
            <a:spLocks noGrp="1"/>
          </p:cNvSpPr>
          <p:nvPr>
            <p:ph type="ftr" sz="quarter" idx="11"/>
          </p:nvPr>
        </p:nvSpPr>
        <p:spPr>
          <a:xfrm>
            <a:off x="5278438" y="6375400"/>
            <a:ext cx="4114800" cy="346075"/>
          </a:xfrm>
        </p:spPr>
        <p:txBody>
          <a:bodyPr/>
          <a:lstStyle>
            <a:lvl1pPr>
              <a:defRPr baseline="0">
                <a:solidFill>
                  <a:schemeClr val="tx2"/>
                </a:solidFill>
              </a:defRPr>
            </a:lvl1pPr>
          </a:lstStyle>
          <a:p>
            <a:pPr>
              <a:defRPr/>
            </a:pPr>
            <a:r>
              <a:rPr lang="es-MX"/>
              <a:t>MVN 2024</a:t>
            </a:r>
            <a:endParaRPr lang="es-PR"/>
          </a:p>
        </p:txBody>
      </p:sp>
      <p:sp>
        <p:nvSpPr>
          <p:cNvPr id="9" name="Slide Number Placeholder 5">
            <a:extLst>
              <a:ext uri="{FF2B5EF4-FFF2-40B4-BE49-F238E27FC236}">
                <a16:creationId xmlns:a16="http://schemas.microsoft.com/office/drawing/2014/main" id="{72675B65-5DC3-AE03-6438-153C13425CAD}"/>
              </a:ext>
            </a:extLst>
          </p:cNvPr>
          <p:cNvSpPr>
            <a:spLocks noGrp="1"/>
          </p:cNvSpPr>
          <p:nvPr>
            <p:ph type="sldNum" sz="quarter" idx="12"/>
          </p:nvPr>
        </p:nvSpPr>
        <p:spPr>
          <a:xfrm>
            <a:off x="9942513" y="6375400"/>
            <a:ext cx="1487487" cy="346075"/>
          </a:xfrm>
        </p:spPr>
        <p:txBody>
          <a:bodyPr/>
          <a:lstStyle>
            <a:lvl1pPr>
              <a:defRPr baseline="0">
                <a:solidFill>
                  <a:schemeClr val="tx2"/>
                </a:solidFill>
              </a:defRPr>
            </a:lvl1pPr>
          </a:lstStyle>
          <a:p>
            <a:pPr>
              <a:defRPr/>
            </a:pPr>
            <a:fld id="{C1FF8A37-8309-425C-8544-EB677E5D911F}" type="slidenum">
              <a:rPr lang="es-PR" altLang="es-PR"/>
              <a:pPr>
                <a:defRPr/>
              </a:pPr>
              <a:t>‹Nº›</a:t>
            </a:fld>
            <a:endParaRPr lang="es-PR" altLang="es-PR"/>
          </a:p>
        </p:txBody>
      </p:sp>
    </p:spTree>
    <p:extLst>
      <p:ext uri="{BB962C8B-B14F-4D97-AF65-F5344CB8AC3E}">
        <p14:creationId xmlns:p14="http://schemas.microsoft.com/office/powerpoint/2010/main" val="136362984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1257300" y="2286000"/>
            <a:ext cx="4800600" cy="36195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6647796" y="2286000"/>
            <a:ext cx="4800600" cy="3619500"/>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a:extLst>
              <a:ext uri="{FF2B5EF4-FFF2-40B4-BE49-F238E27FC236}">
                <a16:creationId xmlns:a16="http://schemas.microsoft.com/office/drawing/2014/main" id="{6DA44147-E12F-B774-2870-9C2F3D1BBA59}"/>
              </a:ext>
            </a:extLst>
          </p:cNvPr>
          <p:cNvSpPr>
            <a:spLocks noGrp="1"/>
          </p:cNvSpPr>
          <p:nvPr>
            <p:ph type="dt" sz="half" idx="10"/>
          </p:nvPr>
        </p:nvSpPr>
        <p:spPr/>
        <p:txBody>
          <a:bodyPr/>
          <a:lstStyle>
            <a:lvl1pPr>
              <a:defRPr/>
            </a:lvl1pPr>
          </a:lstStyle>
          <a:p>
            <a:pPr>
              <a:defRPr/>
            </a:pPr>
            <a:fld id="{09243F9C-537A-4243-B2D2-03BFD20FC0FE}" type="datetime1">
              <a:rPr lang="es-PR" smtClean="0"/>
              <a:t>11/14/2024</a:t>
            </a:fld>
            <a:endParaRPr lang="es-PR"/>
          </a:p>
        </p:txBody>
      </p:sp>
      <p:sp>
        <p:nvSpPr>
          <p:cNvPr id="6" name="Footer Placeholder 5">
            <a:extLst>
              <a:ext uri="{FF2B5EF4-FFF2-40B4-BE49-F238E27FC236}">
                <a16:creationId xmlns:a16="http://schemas.microsoft.com/office/drawing/2014/main" id="{575E3F72-574C-001A-7DDB-33F05CB71982}"/>
              </a:ext>
            </a:extLst>
          </p:cNvPr>
          <p:cNvSpPr>
            <a:spLocks noGrp="1"/>
          </p:cNvSpPr>
          <p:nvPr>
            <p:ph type="ftr" sz="quarter" idx="11"/>
          </p:nvPr>
        </p:nvSpPr>
        <p:spPr/>
        <p:txBody>
          <a:bodyPr/>
          <a:lstStyle>
            <a:lvl1pPr>
              <a:defRPr/>
            </a:lvl1pPr>
          </a:lstStyle>
          <a:p>
            <a:pPr>
              <a:defRPr/>
            </a:pPr>
            <a:r>
              <a:rPr lang="es-MX"/>
              <a:t>MVN 2024</a:t>
            </a:r>
            <a:endParaRPr lang="es-PR"/>
          </a:p>
        </p:txBody>
      </p:sp>
      <p:sp>
        <p:nvSpPr>
          <p:cNvPr id="7" name="Slide Number Placeholder 6">
            <a:extLst>
              <a:ext uri="{FF2B5EF4-FFF2-40B4-BE49-F238E27FC236}">
                <a16:creationId xmlns:a16="http://schemas.microsoft.com/office/drawing/2014/main" id="{122EB27D-6C4E-55F9-D6B7-C6BAF47B4C24}"/>
              </a:ext>
            </a:extLst>
          </p:cNvPr>
          <p:cNvSpPr>
            <a:spLocks noGrp="1"/>
          </p:cNvSpPr>
          <p:nvPr>
            <p:ph type="sldNum" sz="quarter" idx="12"/>
          </p:nvPr>
        </p:nvSpPr>
        <p:spPr/>
        <p:txBody>
          <a:bodyPr/>
          <a:lstStyle>
            <a:lvl1pPr>
              <a:defRPr/>
            </a:lvl1pPr>
          </a:lstStyle>
          <a:p>
            <a:pPr>
              <a:defRPr/>
            </a:pPr>
            <a:fld id="{3F728145-1FCC-4784-86DB-ED0F6CE13127}" type="slidenum">
              <a:rPr lang="es-PR" altLang="es-PR"/>
              <a:pPr>
                <a:defRPr/>
              </a:pPr>
              <a:t>‹Nº›</a:t>
            </a:fld>
            <a:endParaRPr lang="es-PR" altLang="es-PR"/>
          </a:p>
        </p:txBody>
      </p:sp>
    </p:spTree>
    <p:extLst>
      <p:ext uri="{BB962C8B-B14F-4D97-AF65-F5344CB8AC3E}">
        <p14:creationId xmlns:p14="http://schemas.microsoft.com/office/powerpoint/2010/main" val="28967998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1252728" y="381000"/>
            <a:ext cx="10172700" cy="1493517"/>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1251678"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1257300" y="2909102"/>
            <a:ext cx="4800600" cy="299639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6633864" y="2199633"/>
            <a:ext cx="4800600" cy="632529"/>
          </a:xfrm>
        </p:spPr>
        <p:txBody>
          <a:bodyPr anchor="b">
            <a:noAutofit/>
          </a:bodyPr>
          <a:lstStyle>
            <a:lvl1pPr marL="0" indent="0">
              <a:lnSpc>
                <a:spcPct val="100000"/>
              </a:lnSpc>
              <a:buNone/>
              <a:defRPr sz="1900" b="1" cap="all" spc="200" baseline="0">
                <a:solidFill>
                  <a:schemeClr val="tx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633864" y="2909102"/>
            <a:ext cx="4800600" cy="299639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a:extLst>
              <a:ext uri="{FF2B5EF4-FFF2-40B4-BE49-F238E27FC236}">
                <a16:creationId xmlns:a16="http://schemas.microsoft.com/office/drawing/2014/main" id="{CD9A052F-14FC-F105-2F89-93E2C29BF4CB}"/>
              </a:ext>
            </a:extLst>
          </p:cNvPr>
          <p:cNvSpPr>
            <a:spLocks noGrp="1"/>
          </p:cNvSpPr>
          <p:nvPr>
            <p:ph type="dt" sz="half" idx="10"/>
          </p:nvPr>
        </p:nvSpPr>
        <p:spPr/>
        <p:txBody>
          <a:bodyPr/>
          <a:lstStyle>
            <a:lvl1pPr>
              <a:defRPr/>
            </a:lvl1pPr>
          </a:lstStyle>
          <a:p>
            <a:pPr>
              <a:defRPr/>
            </a:pPr>
            <a:fld id="{9DD1F554-9199-49A3-9C83-97C94E4A5C0B}" type="datetime1">
              <a:rPr lang="es-PR" smtClean="0"/>
              <a:t>11/14/2024</a:t>
            </a:fld>
            <a:endParaRPr lang="es-PR"/>
          </a:p>
        </p:txBody>
      </p:sp>
      <p:sp>
        <p:nvSpPr>
          <p:cNvPr id="8" name="Footer Placeholder 7">
            <a:extLst>
              <a:ext uri="{FF2B5EF4-FFF2-40B4-BE49-F238E27FC236}">
                <a16:creationId xmlns:a16="http://schemas.microsoft.com/office/drawing/2014/main" id="{50610ED6-4895-EF93-F962-8CFBEF9FA532}"/>
              </a:ext>
            </a:extLst>
          </p:cNvPr>
          <p:cNvSpPr>
            <a:spLocks noGrp="1"/>
          </p:cNvSpPr>
          <p:nvPr>
            <p:ph type="ftr" sz="quarter" idx="11"/>
          </p:nvPr>
        </p:nvSpPr>
        <p:spPr/>
        <p:txBody>
          <a:bodyPr/>
          <a:lstStyle>
            <a:lvl1pPr>
              <a:defRPr/>
            </a:lvl1pPr>
          </a:lstStyle>
          <a:p>
            <a:pPr>
              <a:defRPr/>
            </a:pPr>
            <a:r>
              <a:rPr lang="es-MX"/>
              <a:t>MVN 2024</a:t>
            </a:r>
            <a:endParaRPr lang="es-PR"/>
          </a:p>
        </p:txBody>
      </p:sp>
      <p:sp>
        <p:nvSpPr>
          <p:cNvPr id="9" name="Slide Number Placeholder 8">
            <a:extLst>
              <a:ext uri="{FF2B5EF4-FFF2-40B4-BE49-F238E27FC236}">
                <a16:creationId xmlns:a16="http://schemas.microsoft.com/office/drawing/2014/main" id="{099B9743-2025-AC9E-B26B-8F53235F1117}"/>
              </a:ext>
            </a:extLst>
          </p:cNvPr>
          <p:cNvSpPr>
            <a:spLocks noGrp="1"/>
          </p:cNvSpPr>
          <p:nvPr>
            <p:ph type="sldNum" sz="quarter" idx="12"/>
          </p:nvPr>
        </p:nvSpPr>
        <p:spPr/>
        <p:txBody>
          <a:bodyPr/>
          <a:lstStyle>
            <a:lvl1pPr>
              <a:defRPr/>
            </a:lvl1pPr>
          </a:lstStyle>
          <a:p>
            <a:pPr>
              <a:defRPr/>
            </a:pPr>
            <a:fld id="{507CE942-C80F-4992-A796-95D253EB6671}" type="slidenum">
              <a:rPr lang="es-PR" altLang="es-PR"/>
              <a:pPr>
                <a:defRPr/>
              </a:pPr>
              <a:t>‹Nº›</a:t>
            </a:fld>
            <a:endParaRPr lang="es-PR" altLang="es-PR"/>
          </a:p>
        </p:txBody>
      </p:sp>
    </p:spTree>
    <p:extLst>
      <p:ext uri="{BB962C8B-B14F-4D97-AF65-F5344CB8AC3E}">
        <p14:creationId xmlns:p14="http://schemas.microsoft.com/office/powerpoint/2010/main" val="1252967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a:extLst>
              <a:ext uri="{FF2B5EF4-FFF2-40B4-BE49-F238E27FC236}">
                <a16:creationId xmlns:a16="http://schemas.microsoft.com/office/drawing/2014/main" id="{9FA79ACA-69D7-0885-AA9D-698E4244B239}"/>
              </a:ext>
            </a:extLst>
          </p:cNvPr>
          <p:cNvSpPr>
            <a:spLocks noGrp="1"/>
          </p:cNvSpPr>
          <p:nvPr>
            <p:ph type="dt" sz="half" idx="10"/>
          </p:nvPr>
        </p:nvSpPr>
        <p:spPr/>
        <p:txBody>
          <a:bodyPr/>
          <a:lstStyle>
            <a:lvl1pPr>
              <a:defRPr/>
            </a:lvl1pPr>
          </a:lstStyle>
          <a:p>
            <a:pPr>
              <a:defRPr/>
            </a:pPr>
            <a:fld id="{AC7B7606-9E6C-4EA0-A3D7-186EBC33202F}" type="datetime1">
              <a:rPr lang="es-PR" smtClean="0"/>
              <a:t>11/14/2024</a:t>
            </a:fld>
            <a:endParaRPr lang="es-PR"/>
          </a:p>
        </p:txBody>
      </p:sp>
      <p:sp>
        <p:nvSpPr>
          <p:cNvPr id="4" name="Footer Placeholder 3">
            <a:extLst>
              <a:ext uri="{FF2B5EF4-FFF2-40B4-BE49-F238E27FC236}">
                <a16:creationId xmlns:a16="http://schemas.microsoft.com/office/drawing/2014/main" id="{93AED4CD-A98F-0A64-086B-0AD5A18067F2}"/>
              </a:ext>
            </a:extLst>
          </p:cNvPr>
          <p:cNvSpPr>
            <a:spLocks noGrp="1"/>
          </p:cNvSpPr>
          <p:nvPr>
            <p:ph type="ftr" sz="quarter" idx="11"/>
          </p:nvPr>
        </p:nvSpPr>
        <p:spPr/>
        <p:txBody>
          <a:bodyPr/>
          <a:lstStyle>
            <a:lvl1pPr>
              <a:defRPr/>
            </a:lvl1pPr>
          </a:lstStyle>
          <a:p>
            <a:pPr>
              <a:defRPr/>
            </a:pPr>
            <a:r>
              <a:rPr lang="es-MX"/>
              <a:t>MVN 2024</a:t>
            </a:r>
            <a:endParaRPr lang="es-PR"/>
          </a:p>
        </p:txBody>
      </p:sp>
      <p:sp>
        <p:nvSpPr>
          <p:cNvPr id="5" name="Slide Number Placeholder 4">
            <a:extLst>
              <a:ext uri="{FF2B5EF4-FFF2-40B4-BE49-F238E27FC236}">
                <a16:creationId xmlns:a16="http://schemas.microsoft.com/office/drawing/2014/main" id="{46BA17F1-E65E-B266-523D-1EE3C617D891}"/>
              </a:ext>
            </a:extLst>
          </p:cNvPr>
          <p:cNvSpPr>
            <a:spLocks noGrp="1"/>
          </p:cNvSpPr>
          <p:nvPr>
            <p:ph type="sldNum" sz="quarter" idx="12"/>
          </p:nvPr>
        </p:nvSpPr>
        <p:spPr/>
        <p:txBody>
          <a:bodyPr/>
          <a:lstStyle>
            <a:lvl1pPr>
              <a:defRPr/>
            </a:lvl1pPr>
          </a:lstStyle>
          <a:p>
            <a:pPr>
              <a:defRPr/>
            </a:pPr>
            <a:fld id="{ADC2CB99-37E9-41EA-B195-5FA860968381}" type="slidenum">
              <a:rPr lang="es-PR" altLang="es-PR"/>
              <a:pPr>
                <a:defRPr/>
              </a:pPr>
              <a:t>‹Nº›</a:t>
            </a:fld>
            <a:endParaRPr lang="es-PR" altLang="es-PR"/>
          </a:p>
        </p:txBody>
      </p:sp>
    </p:spTree>
    <p:extLst>
      <p:ext uri="{BB962C8B-B14F-4D97-AF65-F5344CB8AC3E}">
        <p14:creationId xmlns:p14="http://schemas.microsoft.com/office/powerpoint/2010/main" val="5600985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C7C1A32-1421-D20A-653B-C679ABFDAD2B}"/>
              </a:ext>
            </a:extLst>
          </p:cNvPr>
          <p:cNvSpPr>
            <a:spLocks noGrp="1"/>
          </p:cNvSpPr>
          <p:nvPr>
            <p:ph type="dt" sz="half" idx="10"/>
          </p:nvPr>
        </p:nvSpPr>
        <p:spPr/>
        <p:txBody>
          <a:bodyPr/>
          <a:lstStyle>
            <a:lvl1pPr>
              <a:defRPr/>
            </a:lvl1pPr>
          </a:lstStyle>
          <a:p>
            <a:pPr>
              <a:defRPr/>
            </a:pPr>
            <a:fld id="{FE57043A-0FAA-4521-AFA3-7F3756D45DAF}" type="datetime1">
              <a:rPr lang="es-PR" smtClean="0"/>
              <a:t>11/14/2024</a:t>
            </a:fld>
            <a:endParaRPr lang="es-PR"/>
          </a:p>
        </p:txBody>
      </p:sp>
      <p:sp>
        <p:nvSpPr>
          <p:cNvPr id="3" name="Footer Placeholder 2">
            <a:extLst>
              <a:ext uri="{FF2B5EF4-FFF2-40B4-BE49-F238E27FC236}">
                <a16:creationId xmlns:a16="http://schemas.microsoft.com/office/drawing/2014/main" id="{D69F68E9-CE33-90A5-B4A9-BB3251F4E391}"/>
              </a:ext>
            </a:extLst>
          </p:cNvPr>
          <p:cNvSpPr>
            <a:spLocks noGrp="1"/>
          </p:cNvSpPr>
          <p:nvPr>
            <p:ph type="ftr" sz="quarter" idx="11"/>
          </p:nvPr>
        </p:nvSpPr>
        <p:spPr/>
        <p:txBody>
          <a:bodyPr/>
          <a:lstStyle>
            <a:lvl1pPr>
              <a:defRPr/>
            </a:lvl1pPr>
          </a:lstStyle>
          <a:p>
            <a:pPr>
              <a:defRPr/>
            </a:pPr>
            <a:r>
              <a:rPr lang="es-MX"/>
              <a:t>MVN 2024</a:t>
            </a:r>
            <a:endParaRPr lang="es-PR"/>
          </a:p>
        </p:txBody>
      </p:sp>
      <p:sp>
        <p:nvSpPr>
          <p:cNvPr id="4" name="Slide Number Placeholder 3">
            <a:extLst>
              <a:ext uri="{FF2B5EF4-FFF2-40B4-BE49-F238E27FC236}">
                <a16:creationId xmlns:a16="http://schemas.microsoft.com/office/drawing/2014/main" id="{44E31A24-34E4-9A44-7882-0CFFB4985F4D}"/>
              </a:ext>
            </a:extLst>
          </p:cNvPr>
          <p:cNvSpPr>
            <a:spLocks noGrp="1"/>
          </p:cNvSpPr>
          <p:nvPr>
            <p:ph type="sldNum" sz="quarter" idx="12"/>
          </p:nvPr>
        </p:nvSpPr>
        <p:spPr/>
        <p:txBody>
          <a:bodyPr/>
          <a:lstStyle>
            <a:lvl1pPr>
              <a:defRPr/>
            </a:lvl1pPr>
          </a:lstStyle>
          <a:p>
            <a:pPr>
              <a:defRPr/>
            </a:pPr>
            <a:fld id="{0209C137-46BE-4066-AB72-4D36CCE3A3A4}" type="slidenum">
              <a:rPr lang="es-PR" altLang="es-PR"/>
              <a:pPr>
                <a:defRPr/>
              </a:pPr>
              <a:t>‹Nº›</a:t>
            </a:fld>
            <a:endParaRPr lang="es-PR" altLang="es-PR"/>
          </a:p>
        </p:txBody>
      </p:sp>
    </p:spTree>
    <p:extLst>
      <p:ext uri="{BB962C8B-B14F-4D97-AF65-F5344CB8AC3E}">
        <p14:creationId xmlns:p14="http://schemas.microsoft.com/office/powerpoint/2010/main" val="86258709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5" name="Freeform 11" title="right scallop background shape">
            <a:extLst>
              <a:ext uri="{FF2B5EF4-FFF2-40B4-BE49-F238E27FC236}">
                <a16:creationId xmlns:a16="http://schemas.microsoft.com/office/drawing/2014/main" id="{3AF0C972-F18A-D37F-D2C6-FCF1A01843A2}"/>
              </a:ext>
            </a:extLst>
          </p:cNvPr>
          <p:cNvSpPr/>
          <p:nvPr/>
        </p:nvSpPr>
        <p:spPr bwMode="auto">
          <a:xfrm>
            <a:off x="7389813" y="0"/>
            <a:ext cx="4802187"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6" name="Rectangle 7" title="left edge border">
            <a:extLst>
              <a:ext uri="{FF2B5EF4-FFF2-40B4-BE49-F238E27FC236}">
                <a16:creationId xmlns:a16="http://schemas.microsoft.com/office/drawing/2014/main" id="{6ECBD36D-012B-C7CB-9832-6B8B36F22F57}"/>
              </a:ext>
            </a:extLst>
          </p:cNvPr>
          <p:cNvSpPr/>
          <p:nvPr/>
        </p:nvSpPr>
        <p:spPr>
          <a:xfrm>
            <a:off x="0" y="0"/>
            <a:ext cx="28416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337884" y="457199"/>
            <a:ext cx="3092115" cy="1196671"/>
          </a:xfrm>
        </p:spPr>
        <p:txBody>
          <a:bodyPr anchor="b"/>
          <a:lstStyle>
            <a:lvl1pPr>
              <a:lnSpc>
                <a:spcPct val="100000"/>
              </a:lnSpc>
              <a:defRPr sz="1900" b="1" i="0" cap="all" spc="300" baseline="0">
                <a:solidFill>
                  <a:schemeClr val="accent1"/>
                </a:solidFill>
                <a:latin typeface="+mn-lt"/>
              </a:defRPr>
            </a:lvl1pPr>
          </a:lstStyle>
          <a:p>
            <a:r>
              <a:rPr lang="es-ES"/>
              <a:t>Haga clic para modificar el estilo de título del patrón</a:t>
            </a:r>
            <a:endParaRPr lang="en-US" dirty="0"/>
          </a:p>
        </p:txBody>
      </p:sp>
      <p:sp>
        <p:nvSpPr>
          <p:cNvPr id="3" name="Content Placeholder 2"/>
          <p:cNvSpPr>
            <a:spLocks noGrp="1"/>
          </p:cNvSpPr>
          <p:nvPr>
            <p:ph idx="1"/>
          </p:nvPr>
        </p:nvSpPr>
        <p:spPr>
          <a:xfrm>
            <a:off x="765051" y="920377"/>
            <a:ext cx="6158418" cy="4985124"/>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8337885" y="1741336"/>
            <a:ext cx="3092115"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7" name="Date Placeholder 4">
            <a:extLst>
              <a:ext uri="{FF2B5EF4-FFF2-40B4-BE49-F238E27FC236}">
                <a16:creationId xmlns:a16="http://schemas.microsoft.com/office/drawing/2014/main" id="{87AA454A-CC28-C8C4-6D56-46AEB3C4A992}"/>
              </a:ext>
            </a:extLst>
          </p:cNvPr>
          <p:cNvSpPr>
            <a:spLocks noGrp="1"/>
          </p:cNvSpPr>
          <p:nvPr>
            <p:ph type="dt" sz="half" idx="10"/>
          </p:nvPr>
        </p:nvSpPr>
        <p:spPr>
          <a:xfrm>
            <a:off x="765175" y="6375400"/>
            <a:ext cx="1233488" cy="349250"/>
          </a:xfrm>
        </p:spPr>
        <p:txBody>
          <a:bodyPr/>
          <a:lstStyle>
            <a:lvl1pPr>
              <a:defRPr/>
            </a:lvl1pPr>
          </a:lstStyle>
          <a:p>
            <a:pPr>
              <a:defRPr/>
            </a:pPr>
            <a:fld id="{BE416166-A851-47BF-8F01-CC03FF0F93FC}" type="datetime1">
              <a:rPr lang="es-PR" smtClean="0"/>
              <a:t>11/14/2024</a:t>
            </a:fld>
            <a:endParaRPr lang="es-PR"/>
          </a:p>
        </p:txBody>
      </p:sp>
      <p:sp>
        <p:nvSpPr>
          <p:cNvPr id="8" name="Footer Placeholder 5">
            <a:extLst>
              <a:ext uri="{FF2B5EF4-FFF2-40B4-BE49-F238E27FC236}">
                <a16:creationId xmlns:a16="http://schemas.microsoft.com/office/drawing/2014/main" id="{5C91613F-6726-65E3-9A34-F8017C96D318}"/>
              </a:ext>
            </a:extLst>
          </p:cNvPr>
          <p:cNvSpPr>
            <a:spLocks noGrp="1"/>
          </p:cNvSpPr>
          <p:nvPr>
            <p:ph type="ftr" sz="quarter" idx="11"/>
          </p:nvPr>
        </p:nvSpPr>
        <p:spPr>
          <a:xfrm>
            <a:off x="2103438" y="6375400"/>
            <a:ext cx="3482975" cy="346075"/>
          </a:xfrm>
        </p:spPr>
        <p:txBody>
          <a:bodyPr/>
          <a:lstStyle>
            <a:lvl1pPr>
              <a:defRPr/>
            </a:lvl1pPr>
          </a:lstStyle>
          <a:p>
            <a:pPr>
              <a:defRPr/>
            </a:pPr>
            <a:r>
              <a:rPr lang="es-MX"/>
              <a:t>MVN 2024</a:t>
            </a:r>
            <a:endParaRPr lang="es-PR"/>
          </a:p>
        </p:txBody>
      </p:sp>
      <p:sp>
        <p:nvSpPr>
          <p:cNvPr id="9" name="Slide Number Placeholder 6">
            <a:extLst>
              <a:ext uri="{FF2B5EF4-FFF2-40B4-BE49-F238E27FC236}">
                <a16:creationId xmlns:a16="http://schemas.microsoft.com/office/drawing/2014/main" id="{E3E8CA34-B6B4-2377-A75F-B0763DB8AB72}"/>
              </a:ext>
            </a:extLst>
          </p:cNvPr>
          <p:cNvSpPr>
            <a:spLocks noGrp="1"/>
          </p:cNvSpPr>
          <p:nvPr>
            <p:ph type="sldNum" sz="quarter" idx="12"/>
          </p:nvPr>
        </p:nvSpPr>
        <p:spPr>
          <a:xfrm>
            <a:off x="5691188" y="6375400"/>
            <a:ext cx="1231900" cy="346075"/>
          </a:xfrm>
        </p:spPr>
        <p:txBody>
          <a:bodyPr/>
          <a:lstStyle>
            <a:lvl1pPr>
              <a:defRPr/>
            </a:lvl1pPr>
          </a:lstStyle>
          <a:p>
            <a:pPr>
              <a:defRPr/>
            </a:pPr>
            <a:fld id="{001ADFFB-C878-41EE-B5CE-AA64F32B74FF}" type="slidenum">
              <a:rPr lang="es-PR" altLang="es-PR"/>
              <a:pPr>
                <a:defRPr/>
              </a:pPr>
              <a:t>‹Nº›</a:t>
            </a:fld>
            <a:endParaRPr lang="es-PR" altLang="es-PR"/>
          </a:p>
        </p:txBody>
      </p:sp>
    </p:spTree>
    <p:extLst>
      <p:ext uri="{BB962C8B-B14F-4D97-AF65-F5344CB8AC3E}">
        <p14:creationId xmlns:p14="http://schemas.microsoft.com/office/powerpoint/2010/main" val="18418692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5" name="Freeform 11" title="right scallop background shape">
            <a:extLst>
              <a:ext uri="{FF2B5EF4-FFF2-40B4-BE49-F238E27FC236}">
                <a16:creationId xmlns:a16="http://schemas.microsoft.com/office/drawing/2014/main" id="{1DA761F2-488B-1509-07CB-5BDF2764CF19}"/>
              </a:ext>
            </a:extLst>
          </p:cNvPr>
          <p:cNvSpPr/>
          <p:nvPr/>
        </p:nvSpPr>
        <p:spPr bwMode="auto">
          <a:xfrm>
            <a:off x="7389813" y="0"/>
            <a:ext cx="4802187"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sp>
      <p:sp>
        <p:nvSpPr>
          <p:cNvPr id="6" name="Rectangle 11" title="left edge border">
            <a:extLst>
              <a:ext uri="{FF2B5EF4-FFF2-40B4-BE49-F238E27FC236}">
                <a16:creationId xmlns:a16="http://schemas.microsoft.com/office/drawing/2014/main" id="{721312D7-E53E-3DD0-F350-BBE64820172A}"/>
              </a:ext>
            </a:extLst>
          </p:cNvPr>
          <p:cNvSpPr/>
          <p:nvPr/>
        </p:nvSpPr>
        <p:spPr>
          <a:xfrm>
            <a:off x="0" y="0"/>
            <a:ext cx="28416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283464" y="0"/>
            <a:ext cx="7355585" cy="6857999"/>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s-ES" noProof="0"/>
              <a:t>Haga clic en el icono para agregar una imagen</a:t>
            </a:r>
            <a:endParaRPr lang="en-US" noProof="0" dirty="0"/>
          </a:p>
        </p:txBody>
      </p:sp>
      <p:sp>
        <p:nvSpPr>
          <p:cNvPr id="2" name="Title 1"/>
          <p:cNvSpPr>
            <a:spLocks noGrp="1"/>
          </p:cNvSpPr>
          <p:nvPr>
            <p:ph type="title"/>
          </p:nvPr>
        </p:nvSpPr>
        <p:spPr>
          <a:xfrm>
            <a:off x="8337883" y="457200"/>
            <a:ext cx="3092117" cy="1196670"/>
          </a:xfrm>
        </p:spPr>
        <p:txBody>
          <a:bodyPr anchor="b"/>
          <a:lstStyle>
            <a:lvl1pPr>
              <a:lnSpc>
                <a:spcPct val="100000"/>
              </a:lnSpc>
              <a:defRPr sz="1900" b="1" i="0" spc="300" baseline="0">
                <a:solidFill>
                  <a:schemeClr val="accent1"/>
                </a:solidFill>
                <a:latin typeface="+mn-lt"/>
              </a:defRPr>
            </a:lvl1pPr>
          </a:lstStyle>
          <a:p>
            <a:r>
              <a:rPr lang="es-ES"/>
              <a:t>Haga clic para modificar el estilo de título del patrón</a:t>
            </a:r>
            <a:endParaRPr lang="en-US" dirty="0"/>
          </a:p>
        </p:txBody>
      </p:sp>
      <p:sp>
        <p:nvSpPr>
          <p:cNvPr id="4" name="Text Placeholder 3"/>
          <p:cNvSpPr>
            <a:spLocks noGrp="1"/>
          </p:cNvSpPr>
          <p:nvPr>
            <p:ph type="body" sz="half" idx="2"/>
          </p:nvPr>
        </p:nvSpPr>
        <p:spPr>
          <a:xfrm>
            <a:off x="8337883" y="1741336"/>
            <a:ext cx="3092117" cy="4164164"/>
          </a:xfrm>
        </p:spPr>
        <p:txBody>
          <a:bodyPr/>
          <a:lstStyle>
            <a:lvl1pPr marL="0" indent="0">
              <a:lnSpc>
                <a:spcPct val="120000"/>
              </a:lnSpc>
              <a:spcBef>
                <a:spcPts val="1200"/>
              </a:spcBef>
              <a:buNone/>
              <a:defRPr sz="1600" baseline="0">
                <a:solidFill>
                  <a:schemeClr val="bg2"/>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7" name="Date Placeholder 4">
            <a:extLst>
              <a:ext uri="{FF2B5EF4-FFF2-40B4-BE49-F238E27FC236}">
                <a16:creationId xmlns:a16="http://schemas.microsoft.com/office/drawing/2014/main" id="{5319C297-813B-669B-ACC0-EC832FEC2BA1}"/>
              </a:ext>
            </a:extLst>
          </p:cNvPr>
          <p:cNvSpPr>
            <a:spLocks noGrp="1"/>
          </p:cNvSpPr>
          <p:nvPr>
            <p:ph type="dt" sz="half" idx="10"/>
          </p:nvPr>
        </p:nvSpPr>
        <p:spPr>
          <a:xfrm>
            <a:off x="765175" y="6375400"/>
            <a:ext cx="1233488" cy="349250"/>
          </a:xfrm>
        </p:spPr>
        <p:txBody>
          <a:bodyPr/>
          <a:lstStyle>
            <a:lvl1pPr>
              <a:defRPr/>
            </a:lvl1pPr>
          </a:lstStyle>
          <a:p>
            <a:pPr>
              <a:defRPr/>
            </a:pPr>
            <a:fld id="{FBCAEB4C-CBE7-4995-BCA2-8DF6D69B7758}" type="datetime1">
              <a:rPr lang="es-PR" smtClean="0"/>
              <a:t>11/14/2024</a:t>
            </a:fld>
            <a:endParaRPr lang="es-PR"/>
          </a:p>
        </p:txBody>
      </p:sp>
      <p:sp>
        <p:nvSpPr>
          <p:cNvPr id="8" name="Footer Placeholder 5">
            <a:extLst>
              <a:ext uri="{FF2B5EF4-FFF2-40B4-BE49-F238E27FC236}">
                <a16:creationId xmlns:a16="http://schemas.microsoft.com/office/drawing/2014/main" id="{9BC32EE6-F2F6-DA97-98DD-170530765FF1}"/>
              </a:ext>
            </a:extLst>
          </p:cNvPr>
          <p:cNvSpPr>
            <a:spLocks noGrp="1"/>
          </p:cNvSpPr>
          <p:nvPr>
            <p:ph type="ftr" sz="quarter" idx="11"/>
          </p:nvPr>
        </p:nvSpPr>
        <p:spPr>
          <a:xfrm>
            <a:off x="2103438" y="6375400"/>
            <a:ext cx="3482975" cy="346075"/>
          </a:xfrm>
        </p:spPr>
        <p:txBody>
          <a:bodyPr/>
          <a:lstStyle>
            <a:lvl1pPr>
              <a:defRPr/>
            </a:lvl1pPr>
          </a:lstStyle>
          <a:p>
            <a:pPr>
              <a:defRPr/>
            </a:pPr>
            <a:r>
              <a:rPr lang="es-MX"/>
              <a:t>MVN 2024</a:t>
            </a:r>
            <a:endParaRPr lang="es-PR"/>
          </a:p>
        </p:txBody>
      </p:sp>
      <p:sp>
        <p:nvSpPr>
          <p:cNvPr id="9" name="Slide Number Placeholder 6">
            <a:extLst>
              <a:ext uri="{FF2B5EF4-FFF2-40B4-BE49-F238E27FC236}">
                <a16:creationId xmlns:a16="http://schemas.microsoft.com/office/drawing/2014/main" id="{2F44BCC1-9B3E-2A2B-D23B-1BC3F309BDE5}"/>
              </a:ext>
            </a:extLst>
          </p:cNvPr>
          <p:cNvSpPr>
            <a:spLocks noGrp="1"/>
          </p:cNvSpPr>
          <p:nvPr>
            <p:ph type="sldNum" sz="quarter" idx="12"/>
          </p:nvPr>
        </p:nvSpPr>
        <p:spPr>
          <a:xfrm>
            <a:off x="5688013" y="6375400"/>
            <a:ext cx="1233487" cy="346075"/>
          </a:xfrm>
        </p:spPr>
        <p:txBody>
          <a:bodyPr/>
          <a:lstStyle>
            <a:lvl1pPr>
              <a:defRPr/>
            </a:lvl1pPr>
          </a:lstStyle>
          <a:p>
            <a:pPr>
              <a:defRPr/>
            </a:pPr>
            <a:fld id="{DE71A06F-48E6-4C75-8441-CB2E972320F4}" type="slidenum">
              <a:rPr lang="es-PR" altLang="es-PR"/>
              <a:pPr>
                <a:defRPr/>
              </a:pPr>
              <a:t>‹Nº›</a:t>
            </a:fld>
            <a:endParaRPr lang="es-PR" altLang="es-PR"/>
          </a:p>
        </p:txBody>
      </p:sp>
    </p:spTree>
    <p:extLst>
      <p:ext uri="{BB962C8B-B14F-4D97-AF65-F5344CB8AC3E}">
        <p14:creationId xmlns:p14="http://schemas.microsoft.com/office/powerpoint/2010/main" val="2379846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BAE0BEA-AFF2-28EB-7A67-0767989D2E90}"/>
              </a:ext>
            </a:extLst>
          </p:cNvPr>
          <p:cNvSpPr>
            <a:spLocks noGrp="1"/>
          </p:cNvSpPr>
          <p:nvPr>
            <p:ph type="title"/>
          </p:nvPr>
        </p:nvSpPr>
        <p:spPr>
          <a:xfrm>
            <a:off x="1250950" y="382588"/>
            <a:ext cx="10179050" cy="1492250"/>
          </a:xfrm>
          <a:prstGeom prst="rect">
            <a:avLst/>
          </a:prstGeom>
        </p:spPr>
        <p:txBody>
          <a:bodyPr vert="horz" lIns="91440" tIns="45720" rIns="91440" bIns="45720" rtlCol="0" anchor="t">
            <a:normAutofit/>
          </a:bodyPr>
          <a:lstStyle/>
          <a:p>
            <a:r>
              <a:rPr lang="es-ES"/>
              <a:t>Haga clic para modificar el estilo de título del patrón</a:t>
            </a:r>
            <a:endParaRPr lang="en-US" dirty="0"/>
          </a:p>
        </p:txBody>
      </p:sp>
      <p:sp>
        <p:nvSpPr>
          <p:cNvPr id="2051" name="Text Placeholder 2">
            <a:extLst>
              <a:ext uri="{FF2B5EF4-FFF2-40B4-BE49-F238E27FC236}">
                <a16:creationId xmlns:a16="http://schemas.microsoft.com/office/drawing/2014/main" id="{9F3C57B0-58AC-98C5-AA1B-C4C3D184C624}"/>
              </a:ext>
            </a:extLst>
          </p:cNvPr>
          <p:cNvSpPr>
            <a:spLocks noGrp="1" noChangeArrowheads="1"/>
          </p:cNvSpPr>
          <p:nvPr>
            <p:ph type="body" idx="1"/>
          </p:nvPr>
        </p:nvSpPr>
        <p:spPr bwMode="auto">
          <a:xfrm>
            <a:off x="1250950" y="2286000"/>
            <a:ext cx="10179050" cy="3594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s-ES" altLang="LID4096"/>
              <a:t>Haga clic para modificar los estilos de texto del patrón</a:t>
            </a:r>
          </a:p>
          <a:p>
            <a:pPr lvl="1"/>
            <a:r>
              <a:rPr lang="es-ES" altLang="LID4096"/>
              <a:t>Segundo nivel</a:t>
            </a:r>
          </a:p>
          <a:p>
            <a:pPr lvl="2"/>
            <a:r>
              <a:rPr lang="es-ES" altLang="LID4096"/>
              <a:t>Tercer nivel</a:t>
            </a:r>
          </a:p>
          <a:p>
            <a:pPr lvl="3"/>
            <a:r>
              <a:rPr lang="es-ES" altLang="LID4096"/>
              <a:t>Cuarto nivel</a:t>
            </a:r>
          </a:p>
          <a:p>
            <a:pPr lvl="4"/>
            <a:r>
              <a:rPr lang="es-ES" altLang="LID4096"/>
              <a:t>Quinto nivel</a:t>
            </a:r>
            <a:endParaRPr lang="en-US" altLang="LID4096"/>
          </a:p>
        </p:txBody>
      </p:sp>
      <p:sp>
        <p:nvSpPr>
          <p:cNvPr id="4" name="Date Placeholder 3">
            <a:extLst>
              <a:ext uri="{FF2B5EF4-FFF2-40B4-BE49-F238E27FC236}">
                <a16:creationId xmlns:a16="http://schemas.microsoft.com/office/drawing/2014/main" id="{A75FC0BA-9AE6-544D-7644-E144F09F9911}"/>
              </a:ext>
            </a:extLst>
          </p:cNvPr>
          <p:cNvSpPr>
            <a:spLocks noGrp="1"/>
          </p:cNvSpPr>
          <p:nvPr>
            <p:ph type="dt" sz="half" idx="2"/>
          </p:nvPr>
        </p:nvSpPr>
        <p:spPr>
          <a:xfrm>
            <a:off x="1250950" y="6375400"/>
            <a:ext cx="2330450" cy="349250"/>
          </a:xfrm>
          <a:prstGeom prst="rect">
            <a:avLst/>
          </a:prstGeom>
        </p:spPr>
        <p:txBody>
          <a:bodyPr vert="horz" lIns="91440" tIns="45720" rIns="91440" bIns="45720" rtlCol="0" anchor="ctr"/>
          <a:lstStyle>
            <a:lvl1pPr algn="l">
              <a:defRPr sz="1200">
                <a:solidFill>
                  <a:schemeClr val="tx1">
                    <a:lumMod val="65000"/>
                    <a:lumOff val="35000"/>
                  </a:schemeClr>
                </a:solidFill>
              </a:defRPr>
            </a:lvl1pPr>
          </a:lstStyle>
          <a:p>
            <a:pPr>
              <a:defRPr/>
            </a:pPr>
            <a:fld id="{CF3C4A95-8936-4D2B-87E3-DA1A5A84D7AF}" type="datetime1">
              <a:rPr lang="es-PR" smtClean="0"/>
              <a:t>11/14/2024</a:t>
            </a:fld>
            <a:endParaRPr lang="es-ES"/>
          </a:p>
        </p:txBody>
      </p:sp>
      <p:sp>
        <p:nvSpPr>
          <p:cNvPr id="5" name="Footer Placeholder 4">
            <a:extLst>
              <a:ext uri="{FF2B5EF4-FFF2-40B4-BE49-F238E27FC236}">
                <a16:creationId xmlns:a16="http://schemas.microsoft.com/office/drawing/2014/main" id="{AD5358FB-1514-A2D4-F407-5E7BF46428BC}"/>
              </a:ext>
            </a:extLst>
          </p:cNvPr>
          <p:cNvSpPr>
            <a:spLocks noGrp="1"/>
          </p:cNvSpPr>
          <p:nvPr>
            <p:ph type="ftr" sz="quarter" idx="3"/>
          </p:nvPr>
        </p:nvSpPr>
        <p:spPr>
          <a:xfrm>
            <a:off x="4038600" y="6375400"/>
            <a:ext cx="4114800" cy="346075"/>
          </a:xfrm>
          <a:prstGeom prst="rect">
            <a:avLst/>
          </a:prstGeom>
        </p:spPr>
        <p:txBody>
          <a:bodyPr vert="horz" lIns="91440" tIns="45720" rIns="91440" bIns="45720" rtlCol="0" anchor="ctr"/>
          <a:lstStyle>
            <a:lvl1pPr algn="ctr">
              <a:defRPr sz="1200">
                <a:solidFill>
                  <a:schemeClr val="tx1">
                    <a:lumMod val="65000"/>
                    <a:lumOff val="35000"/>
                  </a:schemeClr>
                </a:solidFill>
              </a:defRPr>
            </a:lvl1pPr>
          </a:lstStyle>
          <a:p>
            <a:pPr>
              <a:defRPr/>
            </a:pPr>
            <a:r>
              <a:rPr lang="es-ES"/>
              <a:t>MVN 2024</a:t>
            </a:r>
          </a:p>
        </p:txBody>
      </p:sp>
      <p:sp>
        <p:nvSpPr>
          <p:cNvPr id="6" name="Slide Number Placeholder 5">
            <a:extLst>
              <a:ext uri="{FF2B5EF4-FFF2-40B4-BE49-F238E27FC236}">
                <a16:creationId xmlns:a16="http://schemas.microsoft.com/office/drawing/2014/main" id="{8AC19DE0-1E94-096D-A67D-9780C1F15189}"/>
              </a:ext>
            </a:extLst>
          </p:cNvPr>
          <p:cNvSpPr>
            <a:spLocks noGrp="1"/>
          </p:cNvSpPr>
          <p:nvPr>
            <p:ph type="sldNum" sz="quarter" idx="4"/>
          </p:nvPr>
        </p:nvSpPr>
        <p:spPr>
          <a:xfrm>
            <a:off x="8610600" y="6375400"/>
            <a:ext cx="2819400" cy="346075"/>
          </a:xfrm>
          <a:prstGeom prst="rect">
            <a:avLst/>
          </a:prstGeom>
        </p:spPr>
        <p:txBody>
          <a:bodyPr vert="horz" lIns="91440" tIns="45720" rIns="91440" bIns="45720" rtlCol="0" anchor="ctr"/>
          <a:lstStyle>
            <a:lvl1pPr algn="r">
              <a:defRPr sz="1200">
                <a:solidFill>
                  <a:schemeClr val="tx1">
                    <a:lumMod val="65000"/>
                    <a:lumOff val="35000"/>
                  </a:schemeClr>
                </a:solidFill>
              </a:defRPr>
            </a:lvl1pPr>
          </a:lstStyle>
          <a:p>
            <a:pPr>
              <a:defRPr/>
            </a:pPr>
            <a:fld id="{D11B4F68-0D4D-4EC1-B5FF-44E2EAD20C79}" type="slidenum">
              <a:rPr lang="es-ES"/>
              <a:pPr>
                <a:defRPr/>
              </a:pPr>
              <a:t>‹Nº›</a:t>
            </a:fld>
            <a:endParaRPr lang="es-ES"/>
          </a:p>
        </p:txBody>
      </p:sp>
      <p:sp>
        <p:nvSpPr>
          <p:cNvPr id="11" name="Freeform 6" title="Left scallop edge">
            <a:extLst>
              <a:ext uri="{FF2B5EF4-FFF2-40B4-BE49-F238E27FC236}">
                <a16:creationId xmlns:a16="http://schemas.microsoft.com/office/drawing/2014/main" id="{D85B671D-433B-53A9-AC08-6BFFB70E4351}"/>
              </a:ext>
            </a:extLst>
          </p:cNvPr>
          <p:cNvSpPr/>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sp>
      <p:sp>
        <p:nvSpPr>
          <p:cNvPr id="12" name="Rectangle 11" title="right edge border">
            <a:extLst>
              <a:ext uri="{FF2B5EF4-FFF2-40B4-BE49-F238E27FC236}">
                <a16:creationId xmlns:a16="http://schemas.microsoft.com/office/drawing/2014/main" id="{3A43B1B9-85D8-4085-8AF3-EF67FD5C8E67}"/>
              </a:ext>
            </a:extLst>
          </p:cNvPr>
          <p:cNvSpPr/>
          <p:nvPr/>
        </p:nvSpPr>
        <p:spPr>
          <a:xfrm>
            <a:off x="11907838" y="0"/>
            <a:ext cx="284162"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4257" r:id="rId1"/>
    <p:sldLayoutId id="2147484258" r:id="rId2"/>
    <p:sldLayoutId id="2147484259" r:id="rId3"/>
    <p:sldLayoutId id="2147484260" r:id="rId4"/>
    <p:sldLayoutId id="2147484261" r:id="rId5"/>
    <p:sldLayoutId id="2147484262" r:id="rId6"/>
    <p:sldLayoutId id="2147484263" r:id="rId7"/>
    <p:sldLayoutId id="2147484264" r:id="rId8"/>
    <p:sldLayoutId id="2147484265" r:id="rId9"/>
    <p:sldLayoutId id="2147484266" r:id="rId10"/>
    <p:sldLayoutId id="2147484267" r:id="rId11"/>
  </p:sldLayoutIdLst>
  <p:hf hdr="0" dt="0"/>
  <p:txStyles>
    <p:titleStyle>
      <a:lvl1pPr algn="l" rtl="0" eaLnBrk="0" fontAlgn="base" hangingPunct="0">
        <a:lnSpc>
          <a:spcPct val="90000"/>
        </a:lnSpc>
        <a:spcBef>
          <a:spcPct val="0"/>
        </a:spcBef>
        <a:spcAft>
          <a:spcPct val="0"/>
        </a:spcAft>
        <a:defRPr sz="5100" kern="1200" cap="all" spc="200">
          <a:solidFill>
            <a:schemeClr val="tx2"/>
          </a:solidFill>
          <a:latin typeface="+mj-lt"/>
          <a:ea typeface="+mj-ea"/>
          <a:cs typeface="+mj-cs"/>
        </a:defRPr>
      </a:lvl1pPr>
      <a:lvl2pPr algn="l" rtl="0" eaLnBrk="0" fontAlgn="base" hangingPunct="0">
        <a:lnSpc>
          <a:spcPct val="90000"/>
        </a:lnSpc>
        <a:spcBef>
          <a:spcPct val="0"/>
        </a:spcBef>
        <a:spcAft>
          <a:spcPct val="0"/>
        </a:spcAft>
        <a:defRPr sz="5100">
          <a:solidFill>
            <a:schemeClr val="tx2"/>
          </a:solidFill>
          <a:latin typeface="Impact" panose="020B0806030902050204" pitchFamily="34" charset="0"/>
        </a:defRPr>
      </a:lvl2pPr>
      <a:lvl3pPr algn="l" rtl="0" eaLnBrk="0" fontAlgn="base" hangingPunct="0">
        <a:lnSpc>
          <a:spcPct val="90000"/>
        </a:lnSpc>
        <a:spcBef>
          <a:spcPct val="0"/>
        </a:spcBef>
        <a:spcAft>
          <a:spcPct val="0"/>
        </a:spcAft>
        <a:defRPr sz="5100">
          <a:solidFill>
            <a:schemeClr val="tx2"/>
          </a:solidFill>
          <a:latin typeface="Impact" panose="020B0806030902050204" pitchFamily="34" charset="0"/>
        </a:defRPr>
      </a:lvl3pPr>
      <a:lvl4pPr algn="l" rtl="0" eaLnBrk="0" fontAlgn="base" hangingPunct="0">
        <a:lnSpc>
          <a:spcPct val="90000"/>
        </a:lnSpc>
        <a:spcBef>
          <a:spcPct val="0"/>
        </a:spcBef>
        <a:spcAft>
          <a:spcPct val="0"/>
        </a:spcAft>
        <a:defRPr sz="5100">
          <a:solidFill>
            <a:schemeClr val="tx2"/>
          </a:solidFill>
          <a:latin typeface="Impact" panose="020B0806030902050204" pitchFamily="34" charset="0"/>
        </a:defRPr>
      </a:lvl4pPr>
      <a:lvl5pPr algn="l" rtl="0" eaLnBrk="0" fontAlgn="base" hangingPunct="0">
        <a:lnSpc>
          <a:spcPct val="90000"/>
        </a:lnSpc>
        <a:spcBef>
          <a:spcPct val="0"/>
        </a:spcBef>
        <a:spcAft>
          <a:spcPct val="0"/>
        </a:spcAft>
        <a:defRPr sz="5100">
          <a:solidFill>
            <a:schemeClr val="tx2"/>
          </a:solidFill>
          <a:latin typeface="Impact" panose="020B0806030902050204" pitchFamily="34" charset="0"/>
        </a:defRPr>
      </a:lvl5pPr>
      <a:lvl6pPr marL="457200" algn="l" rtl="0" fontAlgn="base">
        <a:lnSpc>
          <a:spcPct val="90000"/>
        </a:lnSpc>
        <a:spcBef>
          <a:spcPct val="0"/>
        </a:spcBef>
        <a:spcAft>
          <a:spcPct val="0"/>
        </a:spcAft>
        <a:defRPr sz="5100">
          <a:solidFill>
            <a:schemeClr val="tx2"/>
          </a:solidFill>
          <a:latin typeface="Impact" panose="020B0806030902050204" pitchFamily="34" charset="0"/>
        </a:defRPr>
      </a:lvl6pPr>
      <a:lvl7pPr marL="914400" algn="l" rtl="0" fontAlgn="base">
        <a:lnSpc>
          <a:spcPct val="90000"/>
        </a:lnSpc>
        <a:spcBef>
          <a:spcPct val="0"/>
        </a:spcBef>
        <a:spcAft>
          <a:spcPct val="0"/>
        </a:spcAft>
        <a:defRPr sz="5100">
          <a:solidFill>
            <a:schemeClr val="tx2"/>
          </a:solidFill>
          <a:latin typeface="Impact" panose="020B0806030902050204" pitchFamily="34" charset="0"/>
        </a:defRPr>
      </a:lvl7pPr>
      <a:lvl8pPr marL="1371600" algn="l" rtl="0" fontAlgn="base">
        <a:lnSpc>
          <a:spcPct val="90000"/>
        </a:lnSpc>
        <a:spcBef>
          <a:spcPct val="0"/>
        </a:spcBef>
        <a:spcAft>
          <a:spcPct val="0"/>
        </a:spcAft>
        <a:defRPr sz="5100">
          <a:solidFill>
            <a:schemeClr val="tx2"/>
          </a:solidFill>
          <a:latin typeface="Impact" panose="020B0806030902050204" pitchFamily="34" charset="0"/>
        </a:defRPr>
      </a:lvl8pPr>
      <a:lvl9pPr marL="1828800" algn="l" rtl="0" fontAlgn="base">
        <a:lnSpc>
          <a:spcPct val="90000"/>
        </a:lnSpc>
        <a:spcBef>
          <a:spcPct val="0"/>
        </a:spcBef>
        <a:spcAft>
          <a:spcPct val="0"/>
        </a:spcAft>
        <a:defRPr sz="5100">
          <a:solidFill>
            <a:schemeClr val="tx2"/>
          </a:solidFill>
          <a:latin typeface="Impact" panose="020B0806030902050204" pitchFamily="34" charset="0"/>
        </a:defRPr>
      </a:lvl9pPr>
    </p:titleStyle>
    <p:bodyStyle>
      <a:lvl1pPr marL="228600" indent="-228600" algn="l" rtl="0" eaLnBrk="0" fontAlgn="base" hangingPunct="0">
        <a:lnSpc>
          <a:spcPct val="110000"/>
        </a:lnSpc>
        <a:spcBef>
          <a:spcPts val="700"/>
        </a:spcBef>
        <a:spcAft>
          <a:spcPct val="0"/>
        </a:spcAft>
        <a:buClr>
          <a:schemeClr val="tx2"/>
        </a:buClr>
        <a:buFont typeface="Arial" panose="020B0604020202020204" pitchFamily="34" charset="0"/>
        <a:buChar char="•"/>
        <a:defRPr sz="2000" kern="1200">
          <a:solidFill>
            <a:srgbClr val="595959"/>
          </a:solidFill>
          <a:latin typeface="+mn-lt"/>
          <a:ea typeface="+mn-ea"/>
          <a:cs typeface="+mn-cs"/>
        </a:defRPr>
      </a:lvl1pPr>
      <a:lvl2pPr marL="685800" indent="-228600" algn="l" rtl="0" eaLnBrk="0" fontAlgn="base" hangingPunct="0">
        <a:lnSpc>
          <a:spcPct val="110000"/>
        </a:lnSpc>
        <a:spcBef>
          <a:spcPts val="700"/>
        </a:spcBef>
        <a:spcAft>
          <a:spcPct val="0"/>
        </a:spcAft>
        <a:buClr>
          <a:schemeClr val="tx2"/>
        </a:buClr>
        <a:buFont typeface="Gill Sans MT" panose="020B0502020104020203" pitchFamily="34" charset="0"/>
        <a:buChar char="–"/>
        <a:defRPr kern="1200">
          <a:solidFill>
            <a:srgbClr val="595959"/>
          </a:solidFill>
          <a:latin typeface="+mn-lt"/>
          <a:ea typeface="+mn-ea"/>
          <a:cs typeface="+mn-cs"/>
        </a:defRPr>
      </a:lvl2pPr>
      <a:lvl3pPr marL="1143000" indent="-228600" algn="l" rtl="0" eaLnBrk="0" fontAlgn="base" hangingPunct="0">
        <a:lnSpc>
          <a:spcPct val="110000"/>
        </a:lnSpc>
        <a:spcBef>
          <a:spcPts val="700"/>
        </a:spcBef>
        <a:spcAft>
          <a:spcPct val="0"/>
        </a:spcAft>
        <a:buClr>
          <a:schemeClr val="tx2"/>
        </a:buClr>
        <a:buFont typeface="Arial" panose="020B0604020202020204" pitchFamily="34" charset="0"/>
        <a:buChar char="•"/>
        <a:defRPr sz="1600" kern="1200">
          <a:solidFill>
            <a:srgbClr val="595959"/>
          </a:solidFill>
          <a:latin typeface="+mn-lt"/>
          <a:ea typeface="+mn-ea"/>
          <a:cs typeface="+mn-cs"/>
        </a:defRPr>
      </a:lvl3pPr>
      <a:lvl4pPr marL="1600200" indent="-228600" algn="l" rtl="0" eaLnBrk="0" fontAlgn="base" hangingPunct="0">
        <a:lnSpc>
          <a:spcPct val="110000"/>
        </a:lnSpc>
        <a:spcBef>
          <a:spcPts val="700"/>
        </a:spcBef>
        <a:spcAft>
          <a:spcPct val="0"/>
        </a:spcAft>
        <a:buClr>
          <a:schemeClr val="tx2"/>
        </a:buClr>
        <a:buFont typeface="Gill Sans MT" panose="020B0502020104020203" pitchFamily="34" charset="0"/>
        <a:buChar char="–"/>
        <a:defRPr sz="1400" kern="1200">
          <a:solidFill>
            <a:srgbClr val="595959"/>
          </a:solidFill>
          <a:latin typeface="+mn-lt"/>
          <a:ea typeface="+mn-ea"/>
          <a:cs typeface="+mn-cs"/>
        </a:defRPr>
      </a:lvl4pPr>
      <a:lvl5pPr marL="2057400" indent="-228600" algn="l" rtl="0" eaLnBrk="0" fontAlgn="base" hangingPunct="0">
        <a:lnSpc>
          <a:spcPct val="110000"/>
        </a:lnSpc>
        <a:spcBef>
          <a:spcPts val="700"/>
        </a:spcBef>
        <a:spcAft>
          <a:spcPct val="0"/>
        </a:spcAft>
        <a:buClr>
          <a:schemeClr val="tx2"/>
        </a:buClr>
        <a:buFont typeface="Arial" panose="020B0604020202020204" pitchFamily="34" charset="0"/>
        <a:buChar char="•"/>
        <a:defRPr sz="1400" kern="1200">
          <a:solidFill>
            <a:srgbClr val="595959"/>
          </a:solidFill>
          <a:latin typeface="+mn-lt"/>
          <a:ea typeface="+mn-ea"/>
          <a:cs typeface="+mn-cs"/>
        </a:defRPr>
      </a:lvl5pPr>
      <a:lvl6pPr marL="25146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a:solidFill>
            <a:schemeClr val="tx1">
              <a:lumMod val="65000"/>
              <a:lumOff val="35000"/>
            </a:schemeClr>
          </a:solidFill>
          <a:latin typeface="+mn-lt"/>
          <a:ea typeface="+mn-ea"/>
          <a:cs typeface="+mn-cs"/>
        </a:defRPr>
      </a:lvl6pPr>
      <a:lvl7pPr marL="29718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a:solidFill>
            <a:schemeClr val="tx1">
              <a:lumMod val="65000"/>
              <a:lumOff val="35000"/>
            </a:schemeClr>
          </a:solidFill>
          <a:latin typeface="+mn-lt"/>
          <a:ea typeface="+mn-ea"/>
          <a:cs typeface="+mn-cs"/>
        </a:defRPr>
      </a:lvl7pPr>
      <a:lvl8pPr marL="3429000" indent="-228600" algn="l" defTabSz="914400" rtl="0" eaLnBrk="1" latinLnBrk="0" hangingPunct="1">
        <a:lnSpc>
          <a:spcPct val="110000"/>
        </a:lnSpc>
        <a:spcBef>
          <a:spcPts val="700"/>
        </a:spcBef>
        <a:buClr>
          <a:schemeClr val="tx2"/>
        </a:buClr>
        <a:buFont typeface="Gill Sans MT" panose="020B0502020104020203" pitchFamily="34" charset="0"/>
        <a:buChar char="–"/>
        <a:defRPr sz="1400" kern="1200" baseline="0">
          <a:solidFill>
            <a:schemeClr val="tx1">
              <a:lumMod val="65000"/>
              <a:lumOff val="35000"/>
            </a:schemeClr>
          </a:solidFill>
          <a:latin typeface="+mn-lt"/>
          <a:ea typeface="+mn-ea"/>
          <a:cs typeface="+mn-cs"/>
        </a:defRPr>
      </a:lvl8pPr>
      <a:lvl9pPr marL="3886200" indent="-228600" algn="l" defTabSz="914400" rtl="0" eaLnBrk="1" latinLnBrk="0" hangingPunct="1">
        <a:lnSpc>
          <a:spcPct val="110000"/>
        </a:lnSpc>
        <a:spcBef>
          <a:spcPts val="700"/>
        </a:spcBef>
        <a:buClr>
          <a:schemeClr val="tx2"/>
        </a:buClr>
        <a:buFont typeface="Arial" panose="020B0604020202020204" pitchFamily="34" charset="0"/>
        <a:buChar char="•"/>
        <a:defRPr sz="1400" kern="1200" baseline="0">
          <a:solidFill>
            <a:schemeClr val="tx1">
              <a:lumMod val="65000"/>
              <a:lumOff val="3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gi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9706" name="Rectangle 29705">
            <a:extLst>
              <a:ext uri="{FF2B5EF4-FFF2-40B4-BE49-F238E27FC236}">
                <a16:creationId xmlns:a16="http://schemas.microsoft.com/office/drawing/2014/main" id="{0E624BD9-62FB-467A-ACDC-4836ADC5FE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9708" name="Freeform 13">
            <a:extLst>
              <a:ext uri="{FF2B5EF4-FFF2-40B4-BE49-F238E27FC236}">
                <a16:creationId xmlns:a16="http://schemas.microsoft.com/office/drawing/2014/main" id="{4C973920-672E-443D-8D2E-2D1E3853A0C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flipH="1">
            <a:off x="141730" y="0"/>
            <a:ext cx="7789615" cy="6858000"/>
          </a:xfrm>
          <a:custGeom>
            <a:avLst/>
            <a:gdLst>
              <a:gd name="connsiteX0" fmla="*/ 9807836 w 9807836"/>
              <a:gd name="connsiteY0" fmla="*/ 0 h 6858000"/>
              <a:gd name="connsiteX1" fmla="*/ 0 w 9807836"/>
              <a:gd name="connsiteY1" fmla="*/ 0 h 6858000"/>
              <a:gd name="connsiteX2" fmla="*/ 26987 w 9807836"/>
              <a:gd name="connsiteY2" fmla="*/ 87312 h 6858000"/>
              <a:gd name="connsiteX3" fmla="*/ 52387 w 9807836"/>
              <a:gd name="connsiteY3" fmla="*/ 174625 h 6858000"/>
              <a:gd name="connsiteX4" fmla="*/ 77787 w 9807836"/>
              <a:gd name="connsiteY4" fmla="*/ 263525 h 6858000"/>
              <a:gd name="connsiteX5" fmla="*/ 100012 w 9807836"/>
              <a:gd name="connsiteY5" fmla="*/ 354012 h 6858000"/>
              <a:gd name="connsiteX6" fmla="*/ 127000 w 9807836"/>
              <a:gd name="connsiteY6" fmla="*/ 441325 h 6858000"/>
              <a:gd name="connsiteX7" fmla="*/ 155575 w 9807836"/>
              <a:gd name="connsiteY7" fmla="*/ 525462 h 6858000"/>
              <a:gd name="connsiteX8" fmla="*/ 192087 w 9807836"/>
              <a:gd name="connsiteY8" fmla="*/ 604837 h 6858000"/>
              <a:gd name="connsiteX9" fmla="*/ 234950 w 9807836"/>
              <a:gd name="connsiteY9" fmla="*/ 677862 h 6858000"/>
              <a:gd name="connsiteX10" fmla="*/ 282575 w 9807836"/>
              <a:gd name="connsiteY10" fmla="*/ 739775 h 6858000"/>
              <a:gd name="connsiteX11" fmla="*/ 334962 w 9807836"/>
              <a:gd name="connsiteY11" fmla="*/ 798512 h 6858000"/>
              <a:gd name="connsiteX12" fmla="*/ 395287 w 9807836"/>
              <a:gd name="connsiteY12" fmla="*/ 852487 h 6858000"/>
              <a:gd name="connsiteX13" fmla="*/ 458787 w 9807836"/>
              <a:gd name="connsiteY13" fmla="*/ 906462 h 6858000"/>
              <a:gd name="connsiteX14" fmla="*/ 525462 w 9807836"/>
              <a:gd name="connsiteY14" fmla="*/ 957262 h 6858000"/>
              <a:gd name="connsiteX15" fmla="*/ 592137 w 9807836"/>
              <a:gd name="connsiteY15" fmla="*/ 1008062 h 6858000"/>
              <a:gd name="connsiteX16" fmla="*/ 660400 w 9807836"/>
              <a:gd name="connsiteY16" fmla="*/ 1060450 h 6858000"/>
              <a:gd name="connsiteX17" fmla="*/ 725487 w 9807836"/>
              <a:gd name="connsiteY17" fmla="*/ 1111250 h 6858000"/>
              <a:gd name="connsiteX18" fmla="*/ 787400 w 9807836"/>
              <a:gd name="connsiteY18" fmla="*/ 1165225 h 6858000"/>
              <a:gd name="connsiteX19" fmla="*/ 844550 w 9807836"/>
              <a:gd name="connsiteY19" fmla="*/ 1223962 h 6858000"/>
              <a:gd name="connsiteX20" fmla="*/ 896937 w 9807836"/>
              <a:gd name="connsiteY20" fmla="*/ 1282700 h 6858000"/>
              <a:gd name="connsiteX21" fmla="*/ 939800 w 9807836"/>
              <a:gd name="connsiteY21" fmla="*/ 1346200 h 6858000"/>
              <a:gd name="connsiteX22" fmla="*/ 976312 w 9807836"/>
              <a:gd name="connsiteY22" fmla="*/ 1417637 h 6858000"/>
              <a:gd name="connsiteX23" fmla="*/ 998537 w 9807836"/>
              <a:gd name="connsiteY23" fmla="*/ 1487487 h 6858000"/>
              <a:gd name="connsiteX24" fmla="*/ 1012825 w 9807836"/>
              <a:gd name="connsiteY24" fmla="*/ 1565275 h 6858000"/>
              <a:gd name="connsiteX25" fmla="*/ 1019175 w 9807836"/>
              <a:gd name="connsiteY25" fmla="*/ 1641475 h 6858000"/>
              <a:gd name="connsiteX26" fmla="*/ 1017587 w 9807836"/>
              <a:gd name="connsiteY26" fmla="*/ 1722437 h 6858000"/>
              <a:gd name="connsiteX27" fmla="*/ 1011237 w 9807836"/>
              <a:gd name="connsiteY27" fmla="*/ 1803400 h 6858000"/>
              <a:gd name="connsiteX28" fmla="*/ 1003300 w 9807836"/>
              <a:gd name="connsiteY28" fmla="*/ 1887537 h 6858000"/>
              <a:gd name="connsiteX29" fmla="*/ 992187 w 9807836"/>
              <a:gd name="connsiteY29" fmla="*/ 1971675 h 6858000"/>
              <a:gd name="connsiteX30" fmla="*/ 979487 w 9807836"/>
              <a:gd name="connsiteY30" fmla="*/ 2055812 h 6858000"/>
              <a:gd name="connsiteX31" fmla="*/ 969962 w 9807836"/>
              <a:gd name="connsiteY31" fmla="*/ 2139950 h 6858000"/>
              <a:gd name="connsiteX32" fmla="*/ 963612 w 9807836"/>
              <a:gd name="connsiteY32" fmla="*/ 2224087 h 6858000"/>
              <a:gd name="connsiteX33" fmla="*/ 958850 w 9807836"/>
              <a:gd name="connsiteY33" fmla="*/ 2305050 h 6858000"/>
              <a:gd name="connsiteX34" fmla="*/ 963612 w 9807836"/>
              <a:gd name="connsiteY34" fmla="*/ 2384425 h 6858000"/>
              <a:gd name="connsiteX35" fmla="*/ 973137 w 9807836"/>
              <a:gd name="connsiteY35" fmla="*/ 2462212 h 6858000"/>
              <a:gd name="connsiteX36" fmla="*/ 993775 w 9807836"/>
              <a:gd name="connsiteY36" fmla="*/ 2543175 h 6858000"/>
              <a:gd name="connsiteX37" fmla="*/ 1025525 w 9807836"/>
              <a:gd name="connsiteY37" fmla="*/ 2622550 h 6858000"/>
              <a:gd name="connsiteX38" fmla="*/ 1063625 w 9807836"/>
              <a:gd name="connsiteY38" fmla="*/ 2701925 h 6858000"/>
              <a:gd name="connsiteX39" fmla="*/ 1106487 w 9807836"/>
              <a:gd name="connsiteY39" fmla="*/ 2781300 h 6858000"/>
              <a:gd name="connsiteX40" fmla="*/ 1150937 w 9807836"/>
              <a:gd name="connsiteY40" fmla="*/ 2859087 h 6858000"/>
              <a:gd name="connsiteX41" fmla="*/ 1198562 w 9807836"/>
              <a:gd name="connsiteY41" fmla="*/ 2938462 h 6858000"/>
              <a:gd name="connsiteX42" fmla="*/ 1241425 w 9807836"/>
              <a:gd name="connsiteY42" fmla="*/ 3017837 h 6858000"/>
              <a:gd name="connsiteX43" fmla="*/ 1284288 w 9807836"/>
              <a:gd name="connsiteY43" fmla="*/ 3098800 h 6858000"/>
              <a:gd name="connsiteX44" fmla="*/ 1320800 w 9807836"/>
              <a:gd name="connsiteY44" fmla="*/ 3179762 h 6858000"/>
              <a:gd name="connsiteX45" fmla="*/ 1349375 w 9807836"/>
              <a:gd name="connsiteY45" fmla="*/ 3260725 h 6858000"/>
              <a:gd name="connsiteX46" fmla="*/ 1365250 w 9807836"/>
              <a:gd name="connsiteY46" fmla="*/ 3343275 h 6858000"/>
              <a:gd name="connsiteX47" fmla="*/ 1374775 w 9807836"/>
              <a:gd name="connsiteY47" fmla="*/ 3429000 h 6858000"/>
              <a:gd name="connsiteX48" fmla="*/ 1365250 w 9807836"/>
              <a:gd name="connsiteY48" fmla="*/ 3514725 h 6858000"/>
              <a:gd name="connsiteX49" fmla="*/ 1349375 w 9807836"/>
              <a:gd name="connsiteY49" fmla="*/ 3597275 h 6858000"/>
              <a:gd name="connsiteX50" fmla="*/ 1320800 w 9807836"/>
              <a:gd name="connsiteY50" fmla="*/ 3678237 h 6858000"/>
              <a:gd name="connsiteX51" fmla="*/ 1284288 w 9807836"/>
              <a:gd name="connsiteY51" fmla="*/ 3759200 h 6858000"/>
              <a:gd name="connsiteX52" fmla="*/ 1241425 w 9807836"/>
              <a:gd name="connsiteY52" fmla="*/ 3840162 h 6858000"/>
              <a:gd name="connsiteX53" fmla="*/ 1198562 w 9807836"/>
              <a:gd name="connsiteY53" fmla="*/ 3919537 h 6858000"/>
              <a:gd name="connsiteX54" fmla="*/ 1150937 w 9807836"/>
              <a:gd name="connsiteY54" fmla="*/ 3998912 h 6858000"/>
              <a:gd name="connsiteX55" fmla="*/ 1106487 w 9807836"/>
              <a:gd name="connsiteY55" fmla="*/ 4076700 h 6858000"/>
              <a:gd name="connsiteX56" fmla="*/ 1063625 w 9807836"/>
              <a:gd name="connsiteY56" fmla="*/ 4156075 h 6858000"/>
              <a:gd name="connsiteX57" fmla="*/ 1025525 w 9807836"/>
              <a:gd name="connsiteY57" fmla="*/ 4235450 h 6858000"/>
              <a:gd name="connsiteX58" fmla="*/ 993775 w 9807836"/>
              <a:gd name="connsiteY58" fmla="*/ 4314825 h 6858000"/>
              <a:gd name="connsiteX59" fmla="*/ 973137 w 9807836"/>
              <a:gd name="connsiteY59" fmla="*/ 4395787 h 6858000"/>
              <a:gd name="connsiteX60" fmla="*/ 963612 w 9807836"/>
              <a:gd name="connsiteY60" fmla="*/ 4473575 h 6858000"/>
              <a:gd name="connsiteX61" fmla="*/ 958850 w 9807836"/>
              <a:gd name="connsiteY61" fmla="*/ 4552950 h 6858000"/>
              <a:gd name="connsiteX62" fmla="*/ 963612 w 9807836"/>
              <a:gd name="connsiteY62" fmla="*/ 4633912 h 6858000"/>
              <a:gd name="connsiteX63" fmla="*/ 969962 w 9807836"/>
              <a:gd name="connsiteY63" fmla="*/ 4718050 h 6858000"/>
              <a:gd name="connsiteX64" fmla="*/ 979487 w 9807836"/>
              <a:gd name="connsiteY64" fmla="*/ 4802187 h 6858000"/>
              <a:gd name="connsiteX65" fmla="*/ 992187 w 9807836"/>
              <a:gd name="connsiteY65" fmla="*/ 4886325 h 6858000"/>
              <a:gd name="connsiteX66" fmla="*/ 1003300 w 9807836"/>
              <a:gd name="connsiteY66" fmla="*/ 4970462 h 6858000"/>
              <a:gd name="connsiteX67" fmla="*/ 1011237 w 9807836"/>
              <a:gd name="connsiteY67" fmla="*/ 5054600 h 6858000"/>
              <a:gd name="connsiteX68" fmla="*/ 1017587 w 9807836"/>
              <a:gd name="connsiteY68" fmla="*/ 5135562 h 6858000"/>
              <a:gd name="connsiteX69" fmla="*/ 1019175 w 9807836"/>
              <a:gd name="connsiteY69" fmla="*/ 5216525 h 6858000"/>
              <a:gd name="connsiteX70" fmla="*/ 1012825 w 9807836"/>
              <a:gd name="connsiteY70" fmla="*/ 5292725 h 6858000"/>
              <a:gd name="connsiteX71" fmla="*/ 998537 w 9807836"/>
              <a:gd name="connsiteY71" fmla="*/ 5370512 h 6858000"/>
              <a:gd name="connsiteX72" fmla="*/ 976312 w 9807836"/>
              <a:gd name="connsiteY72" fmla="*/ 5440362 h 6858000"/>
              <a:gd name="connsiteX73" fmla="*/ 939800 w 9807836"/>
              <a:gd name="connsiteY73" fmla="*/ 5511800 h 6858000"/>
              <a:gd name="connsiteX74" fmla="*/ 896937 w 9807836"/>
              <a:gd name="connsiteY74" fmla="*/ 5575300 h 6858000"/>
              <a:gd name="connsiteX75" fmla="*/ 844550 w 9807836"/>
              <a:gd name="connsiteY75" fmla="*/ 5634037 h 6858000"/>
              <a:gd name="connsiteX76" fmla="*/ 787400 w 9807836"/>
              <a:gd name="connsiteY76" fmla="*/ 5692775 h 6858000"/>
              <a:gd name="connsiteX77" fmla="*/ 725487 w 9807836"/>
              <a:gd name="connsiteY77" fmla="*/ 5746750 h 6858000"/>
              <a:gd name="connsiteX78" fmla="*/ 660400 w 9807836"/>
              <a:gd name="connsiteY78" fmla="*/ 5797550 h 6858000"/>
              <a:gd name="connsiteX79" fmla="*/ 592137 w 9807836"/>
              <a:gd name="connsiteY79" fmla="*/ 5849937 h 6858000"/>
              <a:gd name="connsiteX80" fmla="*/ 525462 w 9807836"/>
              <a:gd name="connsiteY80" fmla="*/ 5900737 h 6858000"/>
              <a:gd name="connsiteX81" fmla="*/ 458787 w 9807836"/>
              <a:gd name="connsiteY81" fmla="*/ 5951537 h 6858000"/>
              <a:gd name="connsiteX82" fmla="*/ 395287 w 9807836"/>
              <a:gd name="connsiteY82" fmla="*/ 6005512 h 6858000"/>
              <a:gd name="connsiteX83" fmla="*/ 334962 w 9807836"/>
              <a:gd name="connsiteY83" fmla="*/ 6059487 h 6858000"/>
              <a:gd name="connsiteX84" fmla="*/ 282575 w 9807836"/>
              <a:gd name="connsiteY84" fmla="*/ 6118225 h 6858000"/>
              <a:gd name="connsiteX85" fmla="*/ 234950 w 9807836"/>
              <a:gd name="connsiteY85" fmla="*/ 6180137 h 6858000"/>
              <a:gd name="connsiteX86" fmla="*/ 192087 w 9807836"/>
              <a:gd name="connsiteY86" fmla="*/ 6253162 h 6858000"/>
              <a:gd name="connsiteX87" fmla="*/ 155575 w 9807836"/>
              <a:gd name="connsiteY87" fmla="*/ 6332537 h 6858000"/>
              <a:gd name="connsiteX88" fmla="*/ 127000 w 9807836"/>
              <a:gd name="connsiteY88" fmla="*/ 6416675 h 6858000"/>
              <a:gd name="connsiteX89" fmla="*/ 100012 w 9807836"/>
              <a:gd name="connsiteY89" fmla="*/ 6503987 h 6858000"/>
              <a:gd name="connsiteX90" fmla="*/ 77787 w 9807836"/>
              <a:gd name="connsiteY90" fmla="*/ 6594475 h 6858000"/>
              <a:gd name="connsiteX91" fmla="*/ 52387 w 9807836"/>
              <a:gd name="connsiteY91" fmla="*/ 6683375 h 6858000"/>
              <a:gd name="connsiteX92" fmla="*/ 26987 w 9807836"/>
              <a:gd name="connsiteY92" fmla="*/ 6770687 h 6858000"/>
              <a:gd name="connsiteX93" fmla="*/ 0 w 9807836"/>
              <a:gd name="connsiteY93" fmla="*/ 6858000 h 6858000"/>
              <a:gd name="connsiteX94" fmla="*/ 9807836 w 9807836"/>
              <a:gd name="connsiteY94" fmla="*/ 6858000 h 6858000"/>
              <a:gd name="connsiteX95" fmla="*/ 9807836 w 9807836"/>
              <a:gd name="connsiteY95"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Lst>
            <a:rect l="l" t="t" r="r" b="b"/>
            <a:pathLst>
              <a:path w="9807836" h="6858000">
                <a:moveTo>
                  <a:pt x="9807836" y="0"/>
                </a:moveTo>
                <a:lnTo>
                  <a:pt x="0" y="0"/>
                </a:lnTo>
                <a:lnTo>
                  <a:pt x="26987" y="87312"/>
                </a:lnTo>
                <a:lnTo>
                  <a:pt x="52387" y="174625"/>
                </a:lnTo>
                <a:lnTo>
                  <a:pt x="77787" y="263525"/>
                </a:lnTo>
                <a:lnTo>
                  <a:pt x="100012" y="354012"/>
                </a:lnTo>
                <a:lnTo>
                  <a:pt x="127000" y="441325"/>
                </a:lnTo>
                <a:lnTo>
                  <a:pt x="155575" y="525462"/>
                </a:lnTo>
                <a:lnTo>
                  <a:pt x="192087" y="604837"/>
                </a:lnTo>
                <a:lnTo>
                  <a:pt x="234950" y="677862"/>
                </a:lnTo>
                <a:lnTo>
                  <a:pt x="282575" y="739775"/>
                </a:lnTo>
                <a:lnTo>
                  <a:pt x="334962" y="798512"/>
                </a:lnTo>
                <a:lnTo>
                  <a:pt x="395287" y="852487"/>
                </a:lnTo>
                <a:lnTo>
                  <a:pt x="458787" y="906462"/>
                </a:lnTo>
                <a:lnTo>
                  <a:pt x="525462" y="957262"/>
                </a:lnTo>
                <a:lnTo>
                  <a:pt x="592137" y="1008062"/>
                </a:lnTo>
                <a:lnTo>
                  <a:pt x="660400" y="1060450"/>
                </a:lnTo>
                <a:lnTo>
                  <a:pt x="725487" y="1111250"/>
                </a:lnTo>
                <a:lnTo>
                  <a:pt x="787400" y="1165225"/>
                </a:lnTo>
                <a:lnTo>
                  <a:pt x="844550" y="1223962"/>
                </a:lnTo>
                <a:lnTo>
                  <a:pt x="896937" y="1282700"/>
                </a:lnTo>
                <a:lnTo>
                  <a:pt x="939800" y="1346200"/>
                </a:lnTo>
                <a:lnTo>
                  <a:pt x="976312" y="1417637"/>
                </a:lnTo>
                <a:lnTo>
                  <a:pt x="998537" y="1487487"/>
                </a:lnTo>
                <a:lnTo>
                  <a:pt x="1012825" y="1565275"/>
                </a:lnTo>
                <a:lnTo>
                  <a:pt x="1019175" y="1641475"/>
                </a:lnTo>
                <a:lnTo>
                  <a:pt x="1017587" y="1722437"/>
                </a:lnTo>
                <a:lnTo>
                  <a:pt x="1011237" y="1803400"/>
                </a:lnTo>
                <a:lnTo>
                  <a:pt x="1003300" y="1887537"/>
                </a:lnTo>
                <a:lnTo>
                  <a:pt x="992187" y="1971675"/>
                </a:lnTo>
                <a:lnTo>
                  <a:pt x="979487" y="2055812"/>
                </a:lnTo>
                <a:lnTo>
                  <a:pt x="969962" y="2139950"/>
                </a:lnTo>
                <a:lnTo>
                  <a:pt x="963612" y="2224087"/>
                </a:lnTo>
                <a:lnTo>
                  <a:pt x="958850" y="2305050"/>
                </a:lnTo>
                <a:lnTo>
                  <a:pt x="963612" y="2384425"/>
                </a:lnTo>
                <a:lnTo>
                  <a:pt x="973137" y="2462212"/>
                </a:lnTo>
                <a:lnTo>
                  <a:pt x="993775" y="2543175"/>
                </a:lnTo>
                <a:lnTo>
                  <a:pt x="1025525" y="2622550"/>
                </a:lnTo>
                <a:lnTo>
                  <a:pt x="1063625" y="2701925"/>
                </a:lnTo>
                <a:lnTo>
                  <a:pt x="1106487" y="2781300"/>
                </a:lnTo>
                <a:lnTo>
                  <a:pt x="1150937" y="2859087"/>
                </a:lnTo>
                <a:lnTo>
                  <a:pt x="1198562" y="2938462"/>
                </a:lnTo>
                <a:lnTo>
                  <a:pt x="1241425" y="3017837"/>
                </a:lnTo>
                <a:lnTo>
                  <a:pt x="1284288" y="3098800"/>
                </a:lnTo>
                <a:lnTo>
                  <a:pt x="1320800" y="3179762"/>
                </a:lnTo>
                <a:lnTo>
                  <a:pt x="1349375" y="3260725"/>
                </a:lnTo>
                <a:lnTo>
                  <a:pt x="1365250" y="3343275"/>
                </a:lnTo>
                <a:lnTo>
                  <a:pt x="1374775" y="3429000"/>
                </a:lnTo>
                <a:lnTo>
                  <a:pt x="1365250" y="3514725"/>
                </a:lnTo>
                <a:lnTo>
                  <a:pt x="1349375" y="3597275"/>
                </a:lnTo>
                <a:lnTo>
                  <a:pt x="1320800" y="3678237"/>
                </a:lnTo>
                <a:lnTo>
                  <a:pt x="1284288" y="3759200"/>
                </a:lnTo>
                <a:lnTo>
                  <a:pt x="1241425" y="3840162"/>
                </a:lnTo>
                <a:lnTo>
                  <a:pt x="1198562" y="3919537"/>
                </a:lnTo>
                <a:lnTo>
                  <a:pt x="1150937" y="3998912"/>
                </a:lnTo>
                <a:lnTo>
                  <a:pt x="1106487" y="4076700"/>
                </a:lnTo>
                <a:lnTo>
                  <a:pt x="1063625" y="4156075"/>
                </a:lnTo>
                <a:lnTo>
                  <a:pt x="1025525" y="4235450"/>
                </a:lnTo>
                <a:lnTo>
                  <a:pt x="993775" y="4314825"/>
                </a:lnTo>
                <a:lnTo>
                  <a:pt x="973137" y="4395787"/>
                </a:lnTo>
                <a:lnTo>
                  <a:pt x="963612" y="4473575"/>
                </a:lnTo>
                <a:lnTo>
                  <a:pt x="958850" y="4552950"/>
                </a:lnTo>
                <a:lnTo>
                  <a:pt x="963612" y="4633912"/>
                </a:lnTo>
                <a:lnTo>
                  <a:pt x="969962" y="4718050"/>
                </a:lnTo>
                <a:lnTo>
                  <a:pt x="979487" y="4802187"/>
                </a:lnTo>
                <a:lnTo>
                  <a:pt x="992187" y="4886325"/>
                </a:lnTo>
                <a:lnTo>
                  <a:pt x="1003300" y="4970462"/>
                </a:lnTo>
                <a:lnTo>
                  <a:pt x="1011237" y="5054600"/>
                </a:lnTo>
                <a:lnTo>
                  <a:pt x="1017587" y="5135562"/>
                </a:lnTo>
                <a:lnTo>
                  <a:pt x="1019175" y="5216525"/>
                </a:lnTo>
                <a:lnTo>
                  <a:pt x="1012825" y="5292725"/>
                </a:lnTo>
                <a:lnTo>
                  <a:pt x="998537" y="5370512"/>
                </a:lnTo>
                <a:lnTo>
                  <a:pt x="976312" y="5440362"/>
                </a:lnTo>
                <a:lnTo>
                  <a:pt x="939800" y="5511800"/>
                </a:lnTo>
                <a:lnTo>
                  <a:pt x="896937" y="5575300"/>
                </a:lnTo>
                <a:lnTo>
                  <a:pt x="844550" y="5634037"/>
                </a:lnTo>
                <a:lnTo>
                  <a:pt x="787400" y="5692775"/>
                </a:lnTo>
                <a:lnTo>
                  <a:pt x="725487" y="5746750"/>
                </a:lnTo>
                <a:lnTo>
                  <a:pt x="660400" y="5797550"/>
                </a:lnTo>
                <a:lnTo>
                  <a:pt x="592137" y="5849937"/>
                </a:lnTo>
                <a:lnTo>
                  <a:pt x="525462" y="5900737"/>
                </a:lnTo>
                <a:lnTo>
                  <a:pt x="458787" y="5951537"/>
                </a:lnTo>
                <a:lnTo>
                  <a:pt x="395287" y="6005512"/>
                </a:lnTo>
                <a:lnTo>
                  <a:pt x="334962" y="6059487"/>
                </a:lnTo>
                <a:lnTo>
                  <a:pt x="282575" y="6118225"/>
                </a:lnTo>
                <a:lnTo>
                  <a:pt x="234950" y="6180137"/>
                </a:lnTo>
                <a:lnTo>
                  <a:pt x="192087" y="6253162"/>
                </a:lnTo>
                <a:lnTo>
                  <a:pt x="155575" y="6332537"/>
                </a:lnTo>
                <a:lnTo>
                  <a:pt x="127000" y="6416675"/>
                </a:lnTo>
                <a:lnTo>
                  <a:pt x="100012" y="6503987"/>
                </a:lnTo>
                <a:lnTo>
                  <a:pt x="77787" y="6594475"/>
                </a:lnTo>
                <a:lnTo>
                  <a:pt x="52387" y="6683375"/>
                </a:lnTo>
                <a:lnTo>
                  <a:pt x="26987" y="6770687"/>
                </a:lnTo>
                <a:lnTo>
                  <a:pt x="0" y="6858000"/>
                </a:lnTo>
                <a:lnTo>
                  <a:pt x="9807836" y="6858000"/>
                </a:lnTo>
                <a:lnTo>
                  <a:pt x="9807836" y="0"/>
                </a:lnTo>
                <a:close/>
              </a:path>
            </a:pathLst>
          </a:custGeom>
          <a:solidFill>
            <a:schemeClr val="accent1"/>
          </a:solidFill>
          <a:ln w="0">
            <a:noFill/>
            <a:prstDash val="solid"/>
            <a:round/>
            <a:headEnd/>
            <a:tailEnd/>
          </a:ln>
        </p:spPr>
        <p:txBody>
          <a:bodyPr/>
          <a:lstStyle/>
          <a:p>
            <a:endParaRPr lang="LID4096"/>
          </a:p>
        </p:txBody>
      </p:sp>
      <p:sp>
        <p:nvSpPr>
          <p:cNvPr id="2" name="Title 1">
            <a:extLst>
              <a:ext uri="{FF2B5EF4-FFF2-40B4-BE49-F238E27FC236}">
                <a16:creationId xmlns:a16="http://schemas.microsoft.com/office/drawing/2014/main" id="{E13DEB2F-BCA7-DCD7-BDD3-F40A0F9A9A86}"/>
              </a:ext>
            </a:extLst>
          </p:cNvPr>
          <p:cNvSpPr>
            <a:spLocks noGrp="1"/>
          </p:cNvSpPr>
          <p:nvPr>
            <p:ph type="ctrTitle"/>
          </p:nvPr>
        </p:nvSpPr>
        <p:spPr>
          <a:xfrm>
            <a:off x="479376" y="548680"/>
            <a:ext cx="6696744" cy="2952327"/>
          </a:xfrm>
        </p:spPr>
        <p:txBody>
          <a:bodyPr>
            <a:normAutofit/>
          </a:bodyPr>
          <a:lstStyle/>
          <a:p>
            <a:pPr algn="l" eaLnBrk="1" fontAlgn="auto" hangingPunct="1">
              <a:spcAft>
                <a:spcPts val="0"/>
              </a:spcAft>
              <a:defRPr/>
            </a:pPr>
            <a:br>
              <a:rPr lang="es-ES" sz="2900" dirty="0">
                <a:solidFill>
                  <a:srgbClr val="2A1A00"/>
                </a:solidFill>
              </a:rPr>
            </a:br>
            <a:br>
              <a:rPr lang="es-ES" sz="2900" dirty="0">
                <a:solidFill>
                  <a:srgbClr val="2A1A00"/>
                </a:solidFill>
              </a:rPr>
            </a:br>
            <a:r>
              <a:rPr lang="es-ES" sz="2900" b="1" dirty="0">
                <a:solidFill>
                  <a:schemeClr val="tx1"/>
                </a:solidFill>
              </a:rPr>
              <a:t>Impacto Legal y Social </a:t>
            </a:r>
            <a:br>
              <a:rPr lang="es-ES" sz="2900" b="1" dirty="0">
                <a:solidFill>
                  <a:schemeClr val="tx1"/>
                </a:solidFill>
              </a:rPr>
            </a:br>
            <a:r>
              <a:rPr lang="es-ES" sz="2900" b="1" dirty="0">
                <a:solidFill>
                  <a:schemeClr val="tx1"/>
                </a:solidFill>
              </a:rPr>
              <a:t>de la Adopción en el Bienestar Familiar  </a:t>
            </a:r>
            <a:br>
              <a:rPr lang="es-ES" sz="2900" b="1" dirty="0">
                <a:solidFill>
                  <a:schemeClr val="tx1"/>
                </a:solidFill>
              </a:rPr>
            </a:br>
            <a:r>
              <a:rPr lang="es-ES" sz="2900" b="1" dirty="0">
                <a:solidFill>
                  <a:schemeClr val="tx1"/>
                </a:solidFill>
              </a:rPr>
              <a:t>LEY NÚM. 61/2018</a:t>
            </a:r>
            <a:br>
              <a:rPr lang="es-ES" sz="2900" b="1" dirty="0">
                <a:solidFill>
                  <a:schemeClr val="tx1"/>
                </a:solidFill>
              </a:rPr>
            </a:br>
            <a:endParaRPr lang="es-ES" sz="2900" b="1" dirty="0">
              <a:solidFill>
                <a:schemeClr val="tx1"/>
              </a:solidFill>
            </a:endParaRPr>
          </a:p>
        </p:txBody>
      </p:sp>
      <p:sp>
        <p:nvSpPr>
          <p:cNvPr id="6" name="Text Placeholder 5">
            <a:extLst>
              <a:ext uri="{FF2B5EF4-FFF2-40B4-BE49-F238E27FC236}">
                <a16:creationId xmlns:a16="http://schemas.microsoft.com/office/drawing/2014/main" id="{E100778F-7990-C49D-7EBC-6530EB272AA4}"/>
              </a:ext>
            </a:extLst>
          </p:cNvPr>
          <p:cNvSpPr>
            <a:spLocks noGrp="1"/>
          </p:cNvSpPr>
          <p:nvPr>
            <p:ph type="subTitle" idx="1"/>
          </p:nvPr>
        </p:nvSpPr>
        <p:spPr>
          <a:xfrm>
            <a:off x="425194" y="5157192"/>
            <a:ext cx="6506857" cy="1289960"/>
          </a:xfrm>
        </p:spPr>
        <p:txBody>
          <a:bodyPr rtlCol="0" anchor="ctr">
            <a:normAutofit/>
          </a:bodyPr>
          <a:lstStyle/>
          <a:p>
            <a:pPr algn="l" eaLnBrk="1" fontAlgn="auto" hangingPunct="1">
              <a:lnSpc>
                <a:spcPct val="90000"/>
              </a:lnSpc>
              <a:spcBef>
                <a:spcPts val="0"/>
              </a:spcBef>
              <a:spcAft>
                <a:spcPts val="600"/>
              </a:spcAft>
              <a:defRPr/>
            </a:pPr>
            <a:r>
              <a:rPr lang="en-US" dirty="0">
                <a:solidFill>
                  <a:schemeClr val="tx1"/>
                </a:solidFill>
                <a:latin typeface="+mj-lt"/>
              </a:rPr>
              <a:t>Mirinda Vicenty Nazario</a:t>
            </a:r>
          </a:p>
          <a:p>
            <a:pPr algn="l" eaLnBrk="1" fontAlgn="auto" hangingPunct="1">
              <a:lnSpc>
                <a:spcPct val="90000"/>
              </a:lnSpc>
              <a:spcBef>
                <a:spcPts val="0"/>
              </a:spcBef>
              <a:spcAft>
                <a:spcPts val="600"/>
              </a:spcAft>
              <a:defRPr/>
            </a:pPr>
            <a:r>
              <a:rPr lang="en-US" dirty="0">
                <a:solidFill>
                  <a:schemeClr val="tx1"/>
                </a:solidFill>
                <a:latin typeface="+mj-lt"/>
              </a:rPr>
              <a:t>Jueza De REACIONES DE FAMILIA Y DE Apelaciones Retirada</a:t>
            </a:r>
            <a:br>
              <a:rPr lang="en-US" dirty="0">
                <a:solidFill>
                  <a:schemeClr val="tx1"/>
                </a:solidFill>
                <a:latin typeface="+mj-lt"/>
              </a:rPr>
            </a:br>
            <a:r>
              <a:rPr lang="en-US" dirty="0">
                <a:solidFill>
                  <a:schemeClr val="tx1"/>
                </a:solidFill>
                <a:latin typeface="+mj-lt"/>
              </a:rPr>
              <a:t>NOVIEMBRE  2024</a:t>
            </a:r>
            <a:endParaRPr lang="es-PR" dirty="0">
              <a:solidFill>
                <a:schemeClr val="tx1"/>
              </a:solidFill>
              <a:latin typeface="+mj-lt"/>
            </a:endParaRPr>
          </a:p>
        </p:txBody>
      </p:sp>
      <p:sp>
        <p:nvSpPr>
          <p:cNvPr id="29710" name="Rectangle 29709">
            <a:extLst>
              <a:ext uri="{FF2B5EF4-FFF2-40B4-BE49-F238E27FC236}">
                <a16:creationId xmlns:a16="http://schemas.microsoft.com/office/drawing/2014/main" id="{4363DD75-42D3-453C-A84D-D18B4215C9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rgbClr val="2A1A00"/>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pic>
        <p:nvPicPr>
          <p:cNvPr id="29701" name="Imagen 4" descr="Texto&#10;&#10;Descripción generada automáticamente">
            <a:extLst>
              <a:ext uri="{FF2B5EF4-FFF2-40B4-BE49-F238E27FC236}">
                <a16:creationId xmlns:a16="http://schemas.microsoft.com/office/drawing/2014/main" id="{BD062EAB-6D51-DFAA-455A-CD7382CFFEC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r="-224" b="8260"/>
          <a:stretch>
            <a:fillRect/>
          </a:stretch>
        </p:blipFill>
        <p:spPr bwMode="auto">
          <a:xfrm>
            <a:off x="7372032" y="1363736"/>
            <a:ext cx="4628624" cy="4413342"/>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Marcador de número de diapositiva 2">
            <a:extLst>
              <a:ext uri="{FF2B5EF4-FFF2-40B4-BE49-F238E27FC236}">
                <a16:creationId xmlns:a16="http://schemas.microsoft.com/office/drawing/2014/main" id="{8B88CB34-EF6C-3274-7ADE-12E8E50E3805}"/>
              </a:ext>
            </a:extLst>
          </p:cNvPr>
          <p:cNvSpPr>
            <a:spLocks noGrp="1"/>
          </p:cNvSpPr>
          <p:nvPr>
            <p:ph type="sldNum" sz="quarter" idx="12"/>
          </p:nvPr>
        </p:nvSpPr>
        <p:spPr>
          <a:xfrm>
            <a:off x="9067218" y="6375679"/>
            <a:ext cx="2329723" cy="345796"/>
          </a:xfrm>
        </p:spPr>
        <p:txBody>
          <a:bodyPr>
            <a:normAutofit/>
          </a:bodyPr>
          <a:lstStyle/>
          <a:p>
            <a:pPr>
              <a:defRPr/>
            </a:pPr>
            <a:endParaRPr lang="es-PR" altLang="es-PR" dirty="0"/>
          </a:p>
        </p:txBody>
      </p:sp>
      <p:sp>
        <p:nvSpPr>
          <p:cNvPr id="4" name="Marcador de pie de página 3">
            <a:extLst>
              <a:ext uri="{FF2B5EF4-FFF2-40B4-BE49-F238E27FC236}">
                <a16:creationId xmlns:a16="http://schemas.microsoft.com/office/drawing/2014/main" id="{9F5AFFA0-3F8A-9E39-D22F-1FE2CFEF973E}"/>
              </a:ext>
            </a:extLst>
          </p:cNvPr>
          <p:cNvSpPr>
            <a:spLocks noGrp="1"/>
          </p:cNvSpPr>
          <p:nvPr>
            <p:ph type="ftr" sz="quarter" idx="11"/>
          </p:nvPr>
        </p:nvSpPr>
        <p:spPr/>
        <p:txBody>
          <a:bodyPr/>
          <a:lstStyle/>
          <a:p>
            <a:pPr>
              <a:defRPr/>
            </a:pPr>
            <a:r>
              <a:rPr lang="es-MX"/>
              <a:t>MVN 2024</a:t>
            </a:r>
            <a:endParaRPr lang="es-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A98AD482-27A4-454E-8A3A-84F73CBDA7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322422E2-F15A-43AE-98F1-7210710B0E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4034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a:extLst>
              <a:ext uri="{FF2B5EF4-FFF2-40B4-BE49-F238E27FC236}">
                <a16:creationId xmlns:a16="http://schemas.microsoft.com/office/drawing/2014/main" id="{19B96135-173F-A3E6-D6E4-C6EA75CF5410}"/>
              </a:ext>
            </a:extLst>
          </p:cNvPr>
          <p:cNvSpPr>
            <a:spLocks noGrp="1"/>
          </p:cNvSpPr>
          <p:nvPr>
            <p:ph type="title"/>
          </p:nvPr>
        </p:nvSpPr>
        <p:spPr>
          <a:xfrm>
            <a:off x="839416" y="332656"/>
            <a:ext cx="3456383" cy="5760640"/>
          </a:xfrm>
        </p:spPr>
        <p:txBody>
          <a:bodyPr anchor="ctr">
            <a:normAutofit/>
          </a:bodyPr>
          <a:lstStyle/>
          <a:p>
            <a:pPr eaLnBrk="1" fontAlgn="auto" hangingPunct="1">
              <a:spcAft>
                <a:spcPts val="0"/>
              </a:spcAft>
              <a:defRPr/>
            </a:pPr>
            <a:r>
              <a:rPr lang="es-PR" sz="5400" b="1" dirty="0">
                <a:solidFill>
                  <a:schemeClr val="tx1"/>
                </a:solidFill>
              </a:rPr>
              <a:t>Código Civil 2020</a:t>
            </a:r>
          </a:p>
        </p:txBody>
      </p:sp>
      <p:sp>
        <p:nvSpPr>
          <p:cNvPr id="14" name="Freeform 6">
            <a:extLst>
              <a:ext uri="{FF2B5EF4-FFF2-40B4-BE49-F238E27FC236}">
                <a16:creationId xmlns:a16="http://schemas.microsoft.com/office/drawing/2014/main" id="{BDC8164B-5FC0-4CBD-B7AE-0CB8780FFC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lumMod val="75000"/>
              <a:alpha val="70000"/>
            </a:schemeClr>
          </a:solidFill>
          <a:ln w="0">
            <a:noFill/>
            <a:prstDash val="solid"/>
            <a:round/>
            <a:headEnd/>
            <a:tailEnd/>
          </a:ln>
        </p:spPr>
        <p:txBody>
          <a:bodyPr/>
          <a:lstStyle/>
          <a:p>
            <a:endParaRPr lang="LID4096"/>
          </a:p>
        </p:txBody>
      </p:sp>
      <p:sp>
        <p:nvSpPr>
          <p:cNvPr id="3" name="Marcador de contenido 2">
            <a:extLst>
              <a:ext uri="{FF2B5EF4-FFF2-40B4-BE49-F238E27FC236}">
                <a16:creationId xmlns:a16="http://schemas.microsoft.com/office/drawing/2014/main" id="{D8AF0F82-2958-14F0-A6CA-8AD90133513C}"/>
              </a:ext>
            </a:extLst>
          </p:cNvPr>
          <p:cNvSpPr>
            <a:spLocks noGrp="1"/>
          </p:cNvSpPr>
          <p:nvPr>
            <p:ph idx="1"/>
          </p:nvPr>
        </p:nvSpPr>
        <p:spPr>
          <a:xfrm>
            <a:off x="4727848" y="188640"/>
            <a:ext cx="7272808" cy="6264696"/>
          </a:xfrm>
        </p:spPr>
        <p:txBody>
          <a:bodyPr rtlCol="0" anchor="ctr">
            <a:normAutofit/>
          </a:bodyPr>
          <a:lstStyle/>
          <a:p>
            <a:pPr marL="0" indent="0" eaLnBrk="1" fontAlgn="auto" hangingPunct="1">
              <a:lnSpc>
                <a:spcPct val="100000"/>
              </a:lnSpc>
              <a:spcAft>
                <a:spcPts val="0"/>
              </a:spcAft>
              <a:buNone/>
              <a:defRPr/>
            </a:pPr>
            <a:r>
              <a:rPr lang="es-MX" sz="1800" dirty="0">
                <a:solidFill>
                  <a:schemeClr val="tx1">
                    <a:lumMod val="95000"/>
                    <a:lumOff val="5000"/>
                  </a:schemeClr>
                </a:solidFill>
              </a:rPr>
              <a:t>Se incorporaron a nuestro Código Civil de 2020 los principios fundamentales de la Ley 61-2018. </a:t>
            </a:r>
            <a:br>
              <a:rPr lang="es-MX" sz="1800" dirty="0">
                <a:solidFill>
                  <a:schemeClr val="tx1">
                    <a:lumMod val="95000"/>
                    <a:lumOff val="5000"/>
                  </a:schemeClr>
                </a:solidFill>
              </a:rPr>
            </a:br>
            <a:endParaRPr lang="es-MX" sz="1800" dirty="0">
              <a:solidFill>
                <a:schemeClr val="tx1">
                  <a:lumMod val="95000"/>
                  <a:lumOff val="5000"/>
                </a:schemeClr>
              </a:solidFill>
            </a:endParaRPr>
          </a:p>
          <a:p>
            <a:pPr marL="0" indent="0" eaLnBrk="1" fontAlgn="auto" hangingPunct="1">
              <a:lnSpc>
                <a:spcPct val="100000"/>
              </a:lnSpc>
              <a:spcAft>
                <a:spcPts val="0"/>
              </a:spcAft>
              <a:buNone/>
              <a:defRPr/>
            </a:pPr>
            <a:r>
              <a:rPr lang="es-MX" sz="1800" dirty="0">
                <a:solidFill>
                  <a:schemeClr val="tx1">
                    <a:lumMod val="95000"/>
                    <a:lumOff val="5000"/>
                  </a:schemeClr>
                </a:solidFill>
              </a:rPr>
              <a:t>LA FILIACIÓN ADOPTIVA:</a:t>
            </a:r>
            <a:br>
              <a:rPr lang="es-MX" sz="1800" dirty="0">
                <a:solidFill>
                  <a:schemeClr val="tx1">
                    <a:lumMod val="95000"/>
                    <a:lumOff val="5000"/>
                  </a:schemeClr>
                </a:solidFill>
              </a:rPr>
            </a:br>
            <a:br>
              <a:rPr lang="es-MX" sz="1800" dirty="0">
                <a:solidFill>
                  <a:schemeClr val="tx1">
                    <a:lumMod val="95000"/>
                    <a:lumOff val="5000"/>
                  </a:schemeClr>
                </a:solidFill>
              </a:rPr>
            </a:br>
            <a:r>
              <a:rPr lang="es-MX" sz="1800" dirty="0">
                <a:solidFill>
                  <a:schemeClr val="tx1">
                    <a:lumMod val="95000"/>
                    <a:lumOff val="5000"/>
                  </a:schemeClr>
                </a:solidFill>
              </a:rPr>
              <a:t>- Art. 580 - Requisitos del adoptante</a:t>
            </a:r>
            <a:br>
              <a:rPr lang="es-MX" sz="1800" dirty="0">
                <a:solidFill>
                  <a:schemeClr val="tx1">
                    <a:lumMod val="95000"/>
                    <a:lumOff val="5000"/>
                  </a:schemeClr>
                </a:solidFill>
              </a:rPr>
            </a:br>
            <a:r>
              <a:rPr lang="es-MX" sz="1800" dirty="0">
                <a:solidFill>
                  <a:schemeClr val="tx1">
                    <a:lumMod val="95000"/>
                    <a:lumOff val="5000"/>
                  </a:schemeClr>
                </a:solidFill>
              </a:rPr>
              <a:t>- Art. 581 - Quiénes no pueden ser adoptantes</a:t>
            </a:r>
            <a:br>
              <a:rPr lang="es-MX" sz="1800" dirty="0">
                <a:solidFill>
                  <a:schemeClr val="tx1">
                    <a:lumMod val="95000"/>
                    <a:lumOff val="5000"/>
                  </a:schemeClr>
                </a:solidFill>
              </a:rPr>
            </a:br>
            <a:r>
              <a:rPr lang="es-MX" sz="1800" dirty="0">
                <a:solidFill>
                  <a:schemeClr val="tx1">
                    <a:lumMod val="95000"/>
                    <a:lumOff val="5000"/>
                  </a:schemeClr>
                </a:solidFill>
              </a:rPr>
              <a:t>- Art. 582 - Quiénes podrán ser adoptados; quiénes no podrán serlo </a:t>
            </a:r>
            <a:br>
              <a:rPr lang="es-MX" sz="1800" dirty="0">
                <a:solidFill>
                  <a:schemeClr val="tx1">
                    <a:lumMod val="95000"/>
                    <a:lumOff val="5000"/>
                  </a:schemeClr>
                </a:solidFill>
              </a:rPr>
            </a:br>
            <a:r>
              <a:rPr lang="es-MX" sz="1800" dirty="0">
                <a:solidFill>
                  <a:schemeClr val="tx1">
                    <a:lumMod val="95000"/>
                    <a:lumOff val="5000"/>
                  </a:schemeClr>
                </a:solidFill>
              </a:rPr>
              <a:t>- Art. 583 - Número de adoptantes; adopción conjunta o individual </a:t>
            </a:r>
            <a:br>
              <a:rPr lang="es-MX" sz="1800" dirty="0">
                <a:solidFill>
                  <a:schemeClr val="tx1">
                    <a:lumMod val="95000"/>
                    <a:lumOff val="5000"/>
                  </a:schemeClr>
                </a:solidFill>
              </a:rPr>
            </a:br>
            <a:r>
              <a:rPr lang="es-MX" sz="1800" dirty="0">
                <a:solidFill>
                  <a:schemeClr val="tx1">
                    <a:lumMod val="95000"/>
                    <a:lumOff val="5000"/>
                  </a:schemeClr>
                </a:solidFill>
              </a:rPr>
              <a:t>- Art. 584 - Personas llamadas a consentir la adopción</a:t>
            </a:r>
            <a:br>
              <a:rPr lang="es-MX" sz="1800" dirty="0">
                <a:solidFill>
                  <a:schemeClr val="tx1">
                    <a:lumMod val="95000"/>
                    <a:lumOff val="5000"/>
                  </a:schemeClr>
                </a:solidFill>
              </a:rPr>
            </a:br>
            <a:r>
              <a:rPr lang="es-MX" sz="1800" dirty="0">
                <a:solidFill>
                  <a:schemeClr val="tx1">
                    <a:lumMod val="95000"/>
                    <a:lumOff val="5000"/>
                  </a:schemeClr>
                </a:solidFill>
              </a:rPr>
              <a:t>- Art. 585 - Facultad del Pueblo de Puerto Rico para recomendar la adopción  de menores emancipados bajo su custodia y cuidado</a:t>
            </a:r>
            <a:br>
              <a:rPr lang="es-MX" sz="1800" dirty="0">
                <a:solidFill>
                  <a:schemeClr val="tx1">
                    <a:lumMod val="95000"/>
                    <a:lumOff val="5000"/>
                  </a:schemeClr>
                </a:solidFill>
              </a:rPr>
            </a:br>
            <a:r>
              <a:rPr lang="es-MX" sz="1800" dirty="0">
                <a:solidFill>
                  <a:schemeClr val="tx1">
                    <a:lumMod val="95000"/>
                    <a:lumOff val="5000"/>
                  </a:schemeClr>
                </a:solidFill>
              </a:rPr>
              <a:t>- Art. 586 -  Número de adoptados</a:t>
            </a:r>
            <a:br>
              <a:rPr lang="es-MX" sz="1800" dirty="0">
                <a:solidFill>
                  <a:schemeClr val="tx1">
                    <a:lumMod val="95000"/>
                    <a:lumOff val="5000"/>
                  </a:schemeClr>
                </a:solidFill>
              </a:rPr>
            </a:br>
            <a:r>
              <a:rPr lang="es-MX" sz="1800" dirty="0">
                <a:solidFill>
                  <a:schemeClr val="tx1">
                    <a:lumMod val="95000"/>
                    <a:lumOff val="5000"/>
                  </a:schemeClr>
                </a:solidFill>
              </a:rPr>
              <a:t>- Art. 587 - Efecto y  consecuencias de un decreto final y firme de adopción </a:t>
            </a:r>
            <a:br>
              <a:rPr lang="es-MX" sz="1800" dirty="0">
                <a:solidFill>
                  <a:schemeClr val="tx1">
                    <a:lumMod val="95000"/>
                    <a:lumOff val="5000"/>
                  </a:schemeClr>
                </a:solidFill>
              </a:rPr>
            </a:br>
            <a:r>
              <a:rPr lang="es-MX" sz="1800" dirty="0">
                <a:solidFill>
                  <a:schemeClr val="tx1">
                    <a:lumMod val="95000"/>
                    <a:lumOff val="5000"/>
                  </a:schemeClr>
                </a:solidFill>
              </a:rPr>
              <a:t>- Art. 588 - Subsistencia del vínculo con la familia anterior</a:t>
            </a:r>
            <a:br>
              <a:rPr lang="es-MX" sz="1800" dirty="0">
                <a:solidFill>
                  <a:schemeClr val="tx1">
                    <a:lumMod val="95000"/>
                    <a:lumOff val="5000"/>
                  </a:schemeClr>
                </a:solidFill>
              </a:rPr>
            </a:br>
            <a:endParaRPr lang="es-PR" sz="1800" dirty="0">
              <a:solidFill>
                <a:schemeClr val="tx1">
                  <a:lumMod val="95000"/>
                  <a:lumOff val="5000"/>
                </a:schemeClr>
              </a:solidFill>
            </a:endParaRPr>
          </a:p>
        </p:txBody>
      </p:sp>
      <p:sp>
        <p:nvSpPr>
          <p:cNvPr id="5" name="Marcador de pie de página 4">
            <a:extLst>
              <a:ext uri="{FF2B5EF4-FFF2-40B4-BE49-F238E27FC236}">
                <a16:creationId xmlns:a16="http://schemas.microsoft.com/office/drawing/2014/main" id="{7F19710E-316F-D104-803D-AC13DE87838B}"/>
              </a:ext>
            </a:extLst>
          </p:cNvPr>
          <p:cNvSpPr>
            <a:spLocks noGrp="1"/>
          </p:cNvSpPr>
          <p:nvPr>
            <p:ph type="ftr" sz="quarter" idx="11"/>
          </p:nvPr>
        </p:nvSpPr>
        <p:spPr>
          <a:xfrm>
            <a:off x="5167061" y="6375679"/>
            <a:ext cx="4782481" cy="345796"/>
          </a:xfrm>
        </p:spPr>
        <p:txBody>
          <a:bodyPr>
            <a:normAutofit/>
          </a:bodyPr>
          <a:lstStyle/>
          <a:p>
            <a:pPr algn="l">
              <a:spcAft>
                <a:spcPts val="600"/>
              </a:spcAft>
              <a:defRPr/>
            </a:pPr>
            <a:r>
              <a:rPr lang="es-MX" dirty="0"/>
              <a:t>MVN 2024</a:t>
            </a:r>
            <a:endParaRPr lang="es-PR" dirty="0"/>
          </a:p>
        </p:txBody>
      </p:sp>
      <p:sp>
        <p:nvSpPr>
          <p:cNvPr id="4" name="Marcador de número de diapositiva 3">
            <a:extLst>
              <a:ext uri="{FF2B5EF4-FFF2-40B4-BE49-F238E27FC236}">
                <a16:creationId xmlns:a16="http://schemas.microsoft.com/office/drawing/2014/main" id="{80A48A79-E881-91D1-0E3B-28446F96B207}"/>
              </a:ext>
            </a:extLst>
          </p:cNvPr>
          <p:cNvSpPr>
            <a:spLocks noGrp="1"/>
          </p:cNvSpPr>
          <p:nvPr>
            <p:ph type="sldNum" sz="quarter" idx="12"/>
          </p:nvPr>
        </p:nvSpPr>
        <p:spPr>
          <a:xfrm>
            <a:off x="10476260" y="6375679"/>
            <a:ext cx="953740" cy="345796"/>
          </a:xfrm>
        </p:spPr>
        <p:txBody>
          <a:bodyPr>
            <a:normAutofit/>
          </a:bodyPr>
          <a:lstStyle/>
          <a:p>
            <a:pPr>
              <a:spcAft>
                <a:spcPts val="600"/>
              </a:spcAft>
              <a:defRPr/>
            </a:pPr>
            <a:fld id="{7517FE65-C19F-47D0-8BE5-FCB9F18FDAD8}" type="slidenum">
              <a:rPr lang="es-PR" altLang="es-PR"/>
              <a:pPr>
                <a:spcAft>
                  <a:spcPts val="600"/>
                </a:spcAft>
                <a:defRPr/>
              </a:pPr>
              <a:t>10</a:t>
            </a:fld>
            <a:endParaRPr lang="es-PR" altLang="es-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Title 1">
            <a:extLst>
              <a:ext uri="{FF2B5EF4-FFF2-40B4-BE49-F238E27FC236}">
                <a16:creationId xmlns:a16="http://schemas.microsoft.com/office/drawing/2014/main" id="{B1B8C797-D73C-EC3C-45B5-2AD8099DE1B5}"/>
              </a:ext>
            </a:extLst>
          </p:cNvPr>
          <p:cNvSpPr>
            <a:spLocks noGrp="1"/>
          </p:cNvSpPr>
          <p:nvPr>
            <p:ph type="title"/>
          </p:nvPr>
        </p:nvSpPr>
        <p:spPr>
          <a:xfrm>
            <a:off x="767408" y="260649"/>
            <a:ext cx="4841769" cy="936103"/>
          </a:xfrm>
        </p:spPr>
        <p:txBody>
          <a:bodyPr>
            <a:normAutofit/>
          </a:bodyPr>
          <a:lstStyle/>
          <a:p>
            <a:pPr eaLnBrk="1" fontAlgn="auto" hangingPunct="1">
              <a:spcAft>
                <a:spcPts val="0"/>
              </a:spcAft>
              <a:defRPr/>
            </a:pPr>
            <a:r>
              <a:rPr lang="es-ES" altLang="es-PR" sz="4400" b="1" dirty="0"/>
              <a:t>Ley 61-2018</a:t>
            </a:r>
            <a:endParaRPr lang="es-PR" altLang="es-PR" sz="4400" b="1" dirty="0"/>
          </a:p>
        </p:txBody>
      </p:sp>
      <p:sp>
        <p:nvSpPr>
          <p:cNvPr id="8195" name="Content Placeholder 2">
            <a:extLst>
              <a:ext uri="{FF2B5EF4-FFF2-40B4-BE49-F238E27FC236}">
                <a16:creationId xmlns:a16="http://schemas.microsoft.com/office/drawing/2014/main" id="{F1EB341D-DF08-5554-42F9-9E088AF09433}"/>
              </a:ext>
            </a:extLst>
          </p:cNvPr>
          <p:cNvSpPr>
            <a:spLocks noGrp="1"/>
          </p:cNvSpPr>
          <p:nvPr>
            <p:ph idx="1"/>
          </p:nvPr>
        </p:nvSpPr>
        <p:spPr>
          <a:xfrm>
            <a:off x="767408" y="980728"/>
            <a:ext cx="7632848" cy="5688632"/>
          </a:xfrm>
        </p:spPr>
        <p:txBody>
          <a:bodyPr rtlCol="0">
            <a:normAutofit fontScale="92500" lnSpcReduction="20000"/>
          </a:bodyPr>
          <a:lstStyle/>
          <a:p>
            <a:pPr marL="0" indent="0" eaLnBrk="1" fontAlgn="auto" hangingPunct="1">
              <a:lnSpc>
                <a:spcPct val="100000"/>
              </a:lnSpc>
              <a:spcAft>
                <a:spcPts val="0"/>
              </a:spcAft>
              <a:buFont typeface="Arial" panose="020B0604020202020204" pitchFamily="34" charset="0"/>
              <a:buNone/>
              <a:defRPr/>
            </a:pPr>
            <a:endParaRPr lang="es-PR" altLang="es-PR" sz="700" dirty="0">
              <a:solidFill>
                <a:schemeClr val="tx1"/>
              </a:solidFill>
              <a:latin typeface="Bookman Old Style" panose="02050604050505020204" pitchFamily="18" charset="0"/>
            </a:endParaRPr>
          </a:p>
          <a:p>
            <a:pPr eaLnBrk="1" fontAlgn="auto" hangingPunct="1">
              <a:lnSpc>
                <a:spcPct val="100000"/>
              </a:lnSpc>
              <a:spcAft>
                <a:spcPts val="0"/>
              </a:spcAft>
              <a:defRPr/>
            </a:pPr>
            <a:r>
              <a:rPr lang="es-PR" altLang="es-PR" dirty="0">
                <a:solidFill>
                  <a:schemeClr val="tx1"/>
                </a:solidFill>
              </a:rPr>
              <a:t>Moderniza, agiliza y uniforma el proceso de adopción en Puerto Rico.</a:t>
            </a:r>
          </a:p>
          <a:p>
            <a:pPr eaLnBrk="1" fontAlgn="auto" hangingPunct="1">
              <a:lnSpc>
                <a:spcPct val="100000"/>
              </a:lnSpc>
              <a:spcAft>
                <a:spcPts val="0"/>
              </a:spcAft>
              <a:buFont typeface="Arial" panose="020B0604020202020204" pitchFamily="34" charset="0"/>
              <a:buNone/>
              <a:defRPr/>
            </a:pPr>
            <a:endParaRPr lang="es-PR" altLang="es-PR" dirty="0">
              <a:solidFill>
                <a:schemeClr val="tx1"/>
              </a:solidFill>
            </a:endParaRPr>
          </a:p>
          <a:p>
            <a:pPr eaLnBrk="1" fontAlgn="auto" hangingPunct="1">
              <a:lnSpc>
                <a:spcPct val="100000"/>
              </a:lnSpc>
              <a:spcAft>
                <a:spcPts val="0"/>
              </a:spcAft>
              <a:defRPr/>
            </a:pPr>
            <a:r>
              <a:rPr lang="es-PR" altLang="es-PR" dirty="0">
                <a:solidFill>
                  <a:schemeClr val="tx1"/>
                </a:solidFill>
              </a:rPr>
              <a:t>Viabiliza un </a:t>
            </a:r>
            <a:r>
              <a:rPr lang="es-PR" altLang="es-PR" b="1" dirty="0">
                <a:solidFill>
                  <a:schemeClr val="tx1"/>
                </a:solidFill>
              </a:rPr>
              <a:t>procedimiento diligente y expedito, </a:t>
            </a:r>
            <a:r>
              <a:rPr lang="es-PR" altLang="es-PR" dirty="0">
                <a:solidFill>
                  <a:schemeClr val="tx1"/>
                </a:solidFill>
              </a:rPr>
              <a:t>así como confidencial, para proteger el derecho constitucional a la intimidad de las partes. </a:t>
            </a:r>
          </a:p>
          <a:p>
            <a:pPr marL="0" indent="0" eaLnBrk="1" fontAlgn="auto" hangingPunct="1">
              <a:lnSpc>
                <a:spcPct val="100000"/>
              </a:lnSpc>
              <a:spcAft>
                <a:spcPts val="0"/>
              </a:spcAft>
              <a:buFont typeface="Arial" panose="020B0604020202020204" pitchFamily="34" charset="0"/>
              <a:buNone/>
              <a:defRPr/>
            </a:pPr>
            <a:endParaRPr lang="es-PR" altLang="es-PR" dirty="0">
              <a:solidFill>
                <a:schemeClr val="tx1"/>
              </a:solidFill>
            </a:endParaRPr>
          </a:p>
          <a:p>
            <a:pPr eaLnBrk="1" fontAlgn="auto" hangingPunct="1">
              <a:lnSpc>
                <a:spcPct val="100000"/>
              </a:lnSpc>
              <a:spcAft>
                <a:spcPts val="0"/>
              </a:spcAft>
              <a:defRPr/>
            </a:pPr>
            <a:r>
              <a:rPr lang="es-MX" altLang="es-PR" dirty="0">
                <a:solidFill>
                  <a:schemeClr val="tx1"/>
                </a:solidFill>
              </a:rPr>
              <a:t>Codificaba en una sola ley los aspectos sustantivos y procesales que regulan la adopción, sin embargo, se incorporaron artículos en el Cc 2020 </a:t>
            </a:r>
          </a:p>
          <a:p>
            <a:pPr marL="0" indent="0" eaLnBrk="1" fontAlgn="auto" hangingPunct="1">
              <a:lnSpc>
                <a:spcPct val="100000"/>
              </a:lnSpc>
              <a:spcAft>
                <a:spcPts val="0"/>
              </a:spcAft>
              <a:buFont typeface="Arial" panose="020B0604020202020204" pitchFamily="34" charset="0"/>
              <a:buNone/>
              <a:defRPr/>
            </a:pPr>
            <a:endParaRPr lang="es-MX" altLang="es-PR" dirty="0">
              <a:solidFill>
                <a:schemeClr val="tx1"/>
              </a:solidFill>
            </a:endParaRPr>
          </a:p>
          <a:p>
            <a:pPr eaLnBrk="1" fontAlgn="auto" hangingPunct="1">
              <a:lnSpc>
                <a:spcPct val="100000"/>
              </a:lnSpc>
              <a:spcAft>
                <a:spcPts val="0"/>
              </a:spcAft>
              <a:defRPr/>
            </a:pPr>
            <a:r>
              <a:rPr lang="es-MX" altLang="es-PR" dirty="0">
                <a:solidFill>
                  <a:schemeClr val="tx1"/>
                </a:solidFill>
              </a:rPr>
              <a:t>Facilita en la forma más liberal y amplia posible dentro del esquema jurídico que rige en PR, proveyendo para un procedimiento simple, sencillo y expedito </a:t>
            </a:r>
            <a:r>
              <a:rPr lang="es-MX" altLang="es-PR" b="1" dirty="0">
                <a:solidFill>
                  <a:schemeClr val="tx1"/>
                </a:solidFill>
              </a:rPr>
              <a:t>cuyo tramite total no exceda de 60días </a:t>
            </a:r>
            <a:r>
              <a:rPr lang="es-MX" altLang="es-PR" dirty="0">
                <a:solidFill>
                  <a:schemeClr val="tx1"/>
                </a:solidFill>
              </a:rPr>
              <a:t>(antes 75). </a:t>
            </a:r>
          </a:p>
          <a:p>
            <a:pPr marL="0" indent="0" eaLnBrk="1" fontAlgn="auto" hangingPunct="1">
              <a:lnSpc>
                <a:spcPct val="100000"/>
              </a:lnSpc>
              <a:spcAft>
                <a:spcPts val="0"/>
              </a:spcAft>
              <a:buFont typeface="Arial" panose="020B0604020202020204" pitchFamily="34" charset="0"/>
              <a:buNone/>
              <a:defRPr/>
            </a:pPr>
            <a:endParaRPr lang="es-MX" altLang="es-PR" dirty="0">
              <a:solidFill>
                <a:schemeClr val="tx1"/>
              </a:solidFill>
            </a:endParaRPr>
          </a:p>
          <a:p>
            <a:pPr eaLnBrk="1" fontAlgn="auto" hangingPunct="1">
              <a:lnSpc>
                <a:spcPct val="100000"/>
              </a:lnSpc>
              <a:spcAft>
                <a:spcPts val="0"/>
              </a:spcAft>
              <a:defRPr/>
            </a:pPr>
            <a:r>
              <a:rPr lang="es-MX" altLang="es-PR" b="1" dirty="0">
                <a:solidFill>
                  <a:schemeClr val="tx1"/>
                </a:solidFill>
              </a:rPr>
              <a:t>Se modifica la definición de Parte al especificar que el padre biológico será aquel que ha reconocido al/la menor e inscrito en el Registro Demográfico (antes decía padre biológico únicamente</a:t>
            </a:r>
            <a:r>
              <a:rPr lang="es-MX" altLang="es-PR" dirty="0">
                <a:solidFill>
                  <a:schemeClr val="tx1"/>
                </a:solidFill>
              </a:rPr>
              <a:t>).</a:t>
            </a:r>
          </a:p>
          <a:p>
            <a:pPr eaLnBrk="1" fontAlgn="auto" hangingPunct="1">
              <a:lnSpc>
                <a:spcPct val="100000"/>
              </a:lnSpc>
              <a:spcAft>
                <a:spcPts val="0"/>
              </a:spcAft>
              <a:defRPr/>
            </a:pPr>
            <a:endParaRPr lang="es-PR" altLang="es-PR" dirty="0">
              <a:solidFill>
                <a:schemeClr val="tx1"/>
              </a:solidFill>
              <a:latin typeface="Bookman Old Style" panose="02050604050505020204" pitchFamily="18" charset="0"/>
            </a:endParaRPr>
          </a:p>
          <a:p>
            <a:pPr eaLnBrk="1" fontAlgn="auto" hangingPunct="1">
              <a:lnSpc>
                <a:spcPct val="100000"/>
              </a:lnSpc>
              <a:spcAft>
                <a:spcPts val="0"/>
              </a:spcAft>
              <a:defRPr/>
            </a:pPr>
            <a:endParaRPr lang="es-PR" altLang="es-PR" sz="700" dirty="0">
              <a:solidFill>
                <a:schemeClr val="tx1"/>
              </a:solidFill>
            </a:endParaRPr>
          </a:p>
        </p:txBody>
      </p:sp>
      <p:pic>
        <p:nvPicPr>
          <p:cNvPr id="8199" name="Graphic 8198" descr="Dragon Dance">
            <a:extLst>
              <a:ext uri="{FF2B5EF4-FFF2-40B4-BE49-F238E27FC236}">
                <a16:creationId xmlns:a16="http://schemas.microsoft.com/office/drawing/2014/main" id="{066C16F4-A255-AF74-33F1-A04CEDA10C78}"/>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8400256" y="548680"/>
            <a:ext cx="3447269" cy="5472607"/>
          </a:xfrm>
          <a:prstGeom prst="rect">
            <a:avLst/>
          </a:prstGeom>
        </p:spPr>
      </p:pic>
      <p:sp>
        <p:nvSpPr>
          <p:cNvPr id="3" name="Marcador de pie de página 2">
            <a:extLst>
              <a:ext uri="{FF2B5EF4-FFF2-40B4-BE49-F238E27FC236}">
                <a16:creationId xmlns:a16="http://schemas.microsoft.com/office/drawing/2014/main" id="{26B182AB-9952-8764-62B2-ABC30995854A}"/>
              </a:ext>
            </a:extLst>
          </p:cNvPr>
          <p:cNvSpPr>
            <a:spLocks noGrp="1"/>
          </p:cNvSpPr>
          <p:nvPr>
            <p:ph type="ftr" sz="quarter" idx="11"/>
          </p:nvPr>
        </p:nvSpPr>
        <p:spPr>
          <a:xfrm>
            <a:off x="4038600" y="6375679"/>
            <a:ext cx="4114800" cy="345796"/>
          </a:xfrm>
        </p:spPr>
        <p:txBody>
          <a:bodyPr>
            <a:normAutofit/>
          </a:bodyPr>
          <a:lstStyle/>
          <a:p>
            <a:pPr>
              <a:spcAft>
                <a:spcPts val="600"/>
              </a:spcAft>
              <a:defRPr/>
            </a:pPr>
            <a:r>
              <a:rPr lang="es-MX" dirty="0"/>
              <a:t>MVN 2024</a:t>
            </a:r>
            <a:endParaRPr lang="es-PR" dirty="0"/>
          </a:p>
        </p:txBody>
      </p:sp>
      <p:sp>
        <p:nvSpPr>
          <p:cNvPr id="2" name="Marcador de número de diapositiva 1">
            <a:extLst>
              <a:ext uri="{FF2B5EF4-FFF2-40B4-BE49-F238E27FC236}">
                <a16:creationId xmlns:a16="http://schemas.microsoft.com/office/drawing/2014/main" id="{9AF7B406-5E1E-83D0-A449-FBE92A5FFC2F}"/>
              </a:ext>
            </a:extLst>
          </p:cNvPr>
          <p:cNvSpPr>
            <a:spLocks noGrp="1"/>
          </p:cNvSpPr>
          <p:nvPr>
            <p:ph type="sldNum" sz="quarter" idx="12"/>
          </p:nvPr>
        </p:nvSpPr>
        <p:spPr>
          <a:xfrm>
            <a:off x="8610601" y="6375679"/>
            <a:ext cx="2819399" cy="345796"/>
          </a:xfrm>
        </p:spPr>
        <p:txBody>
          <a:bodyPr>
            <a:normAutofit/>
          </a:bodyPr>
          <a:lstStyle/>
          <a:p>
            <a:pPr>
              <a:spcAft>
                <a:spcPts val="600"/>
              </a:spcAft>
              <a:defRPr/>
            </a:pPr>
            <a:fld id="{2BDF75D1-D632-47C7-A58E-170A7C176B59}" type="slidenum">
              <a:rPr lang="es-PR" altLang="es-PR"/>
              <a:pPr>
                <a:spcAft>
                  <a:spcPts val="600"/>
                </a:spcAft>
                <a:defRPr/>
              </a:pPr>
              <a:t>11</a:t>
            </a:fld>
            <a:endParaRPr lang="es-PR" altLang="es-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CC0B52B-F00F-531B-B742-387DECE99D20}"/>
              </a:ext>
            </a:extLst>
          </p:cNvPr>
          <p:cNvSpPr>
            <a:spLocks noGrp="1"/>
          </p:cNvSpPr>
          <p:nvPr>
            <p:ph type="title"/>
          </p:nvPr>
        </p:nvSpPr>
        <p:spPr>
          <a:xfrm>
            <a:off x="2208213" y="382588"/>
            <a:ext cx="7888287" cy="1030287"/>
          </a:xfrm>
        </p:spPr>
        <p:txBody>
          <a:bodyPr>
            <a:normAutofit/>
          </a:bodyPr>
          <a:lstStyle/>
          <a:p>
            <a:pPr algn="ctr" eaLnBrk="1" fontAlgn="auto" hangingPunct="1">
              <a:spcAft>
                <a:spcPts val="0"/>
              </a:spcAft>
              <a:defRPr/>
            </a:pPr>
            <a:r>
              <a:rPr lang="es-PR" sz="3200" b="1" dirty="0">
                <a:solidFill>
                  <a:schemeClr val="tx1"/>
                </a:solidFill>
              </a:rPr>
              <a:t>Declaración de Política Pública</a:t>
            </a:r>
            <a:br>
              <a:rPr lang="es-PR" sz="3200" b="1" dirty="0">
                <a:solidFill>
                  <a:schemeClr val="tx1"/>
                </a:solidFill>
              </a:rPr>
            </a:br>
            <a:r>
              <a:rPr lang="es-PR" sz="3200" b="1" dirty="0">
                <a:solidFill>
                  <a:schemeClr val="tx1"/>
                </a:solidFill>
              </a:rPr>
              <a:t> Artículo 2 </a:t>
            </a:r>
          </a:p>
        </p:txBody>
      </p:sp>
      <p:sp>
        <p:nvSpPr>
          <p:cNvPr id="32771" name="Marcador de contenido 2">
            <a:extLst>
              <a:ext uri="{FF2B5EF4-FFF2-40B4-BE49-F238E27FC236}">
                <a16:creationId xmlns:a16="http://schemas.microsoft.com/office/drawing/2014/main" id="{F2A05CC9-2C6D-CEEF-55D3-C0B3205A8A07}"/>
              </a:ext>
            </a:extLst>
          </p:cNvPr>
          <p:cNvSpPr>
            <a:spLocks noGrp="1" noChangeArrowheads="1"/>
          </p:cNvSpPr>
          <p:nvPr>
            <p:ph idx="1"/>
          </p:nvPr>
        </p:nvSpPr>
        <p:spPr>
          <a:xfrm>
            <a:off x="1343472" y="2276872"/>
            <a:ext cx="10086528" cy="3672407"/>
          </a:xfrm>
        </p:spPr>
        <p:txBody>
          <a:bodyPr/>
          <a:lstStyle/>
          <a:p>
            <a:pPr algn="just" eaLnBrk="1" hangingPunct="1"/>
            <a:r>
              <a:rPr lang="es-PR" altLang="es-PR" sz="2800" dirty="0">
                <a:solidFill>
                  <a:schemeClr val="tx1"/>
                </a:solidFill>
              </a:rPr>
              <a:t>“[l]a firme aplicación de este estatuto envuelve un </a:t>
            </a:r>
            <a:r>
              <a:rPr lang="es-PR" altLang="es-PR" sz="2800" b="1" dirty="0">
                <a:solidFill>
                  <a:schemeClr val="tx1"/>
                </a:solidFill>
              </a:rPr>
              <a:t>interés social apremiante</a:t>
            </a:r>
            <a:r>
              <a:rPr lang="es-PR" altLang="es-PR" sz="2800" dirty="0">
                <a:solidFill>
                  <a:schemeClr val="tx1"/>
                </a:solidFill>
              </a:rPr>
              <a:t>, de la más alta importancia, considerando la época contemporánea en que por razones evidentemente imputables a padres irresponsables y otros sectores de la sociedad hay miles de niños maltratados, desamparados, abandonados y sin hogar alguno”.</a:t>
            </a:r>
          </a:p>
          <a:p>
            <a:pPr eaLnBrk="1" hangingPunct="1"/>
            <a:endParaRPr lang="es-PR" altLang="es-PR" dirty="0"/>
          </a:p>
        </p:txBody>
      </p:sp>
      <p:sp>
        <p:nvSpPr>
          <p:cNvPr id="3" name="Marcador de pie de página 2">
            <a:extLst>
              <a:ext uri="{FF2B5EF4-FFF2-40B4-BE49-F238E27FC236}">
                <a16:creationId xmlns:a16="http://schemas.microsoft.com/office/drawing/2014/main" id="{831C927C-DE58-5DBC-43F6-0FE80AA46358}"/>
              </a:ext>
            </a:extLst>
          </p:cNvPr>
          <p:cNvSpPr>
            <a:spLocks noGrp="1"/>
          </p:cNvSpPr>
          <p:nvPr>
            <p:ph type="ftr" sz="quarter" idx="11"/>
          </p:nvPr>
        </p:nvSpPr>
        <p:spPr/>
        <p:txBody>
          <a:bodyPr/>
          <a:lstStyle/>
          <a:p>
            <a:pPr>
              <a:defRPr/>
            </a:pPr>
            <a:r>
              <a:rPr lang="es-MX" dirty="0"/>
              <a:t>MVN 2024</a:t>
            </a:r>
            <a:endParaRPr lang="es-PR" dirty="0"/>
          </a:p>
        </p:txBody>
      </p:sp>
      <p:sp>
        <p:nvSpPr>
          <p:cNvPr id="4" name="Marcador de número de diapositiva 3">
            <a:extLst>
              <a:ext uri="{FF2B5EF4-FFF2-40B4-BE49-F238E27FC236}">
                <a16:creationId xmlns:a16="http://schemas.microsoft.com/office/drawing/2014/main" id="{A7AB9D14-4596-C3EC-755C-883763005723}"/>
              </a:ext>
            </a:extLst>
          </p:cNvPr>
          <p:cNvSpPr>
            <a:spLocks noGrp="1"/>
          </p:cNvSpPr>
          <p:nvPr>
            <p:ph type="sldNum" sz="quarter" idx="12"/>
          </p:nvPr>
        </p:nvSpPr>
        <p:spPr/>
        <p:txBody>
          <a:bodyPr/>
          <a:lstStyle/>
          <a:p>
            <a:pPr>
              <a:defRPr/>
            </a:pPr>
            <a:fld id="{48A12E18-A44E-4F2C-B253-64C47A9055E6}" type="slidenum">
              <a:rPr lang="es-PR" altLang="es-PR"/>
              <a:pPr>
                <a:defRPr/>
              </a:pPr>
              <a:t>12</a:t>
            </a:fld>
            <a:endParaRPr lang="es-PR" altLang="es-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271" name="Rectangle 11270">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1273" name="Rectangle 11272">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sp>
        <p:nvSpPr>
          <p:cNvPr id="11275"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txBody>
          <a:bodyPr/>
          <a:lstStyle/>
          <a:p>
            <a:endParaRPr lang="LID4096"/>
          </a:p>
        </p:txBody>
      </p:sp>
      <p:sp>
        <p:nvSpPr>
          <p:cNvPr id="11266" name="Title 1">
            <a:extLst>
              <a:ext uri="{FF2B5EF4-FFF2-40B4-BE49-F238E27FC236}">
                <a16:creationId xmlns:a16="http://schemas.microsoft.com/office/drawing/2014/main" id="{EAE9E3CA-3B57-8552-4D65-1A0DB247B5EC}"/>
              </a:ext>
            </a:extLst>
          </p:cNvPr>
          <p:cNvSpPr>
            <a:spLocks noGrp="1"/>
          </p:cNvSpPr>
          <p:nvPr>
            <p:ph type="title"/>
          </p:nvPr>
        </p:nvSpPr>
        <p:spPr>
          <a:xfrm>
            <a:off x="7968208" y="136526"/>
            <a:ext cx="3461792" cy="841882"/>
          </a:xfrm>
        </p:spPr>
        <p:txBody>
          <a:bodyPr anchor="b">
            <a:normAutofit/>
          </a:bodyPr>
          <a:lstStyle/>
          <a:p>
            <a:pPr eaLnBrk="1" fontAlgn="auto" hangingPunct="1">
              <a:spcAft>
                <a:spcPts val="0"/>
              </a:spcAft>
              <a:defRPr/>
            </a:pPr>
            <a:r>
              <a:rPr lang="es-ES" altLang="es-PR" sz="3600" b="1" dirty="0">
                <a:solidFill>
                  <a:schemeClr val="accent1"/>
                </a:solidFill>
              </a:rPr>
              <a:t>Definición</a:t>
            </a:r>
            <a:r>
              <a:rPr lang="es-ES" altLang="es-PR" sz="3600" dirty="0">
                <a:solidFill>
                  <a:schemeClr val="accent1"/>
                </a:solidFill>
              </a:rPr>
              <a:t> </a:t>
            </a:r>
            <a:endParaRPr lang="es-PR" altLang="es-PR" sz="3600" dirty="0">
              <a:solidFill>
                <a:schemeClr val="accent1"/>
              </a:solidFill>
            </a:endParaRPr>
          </a:p>
        </p:txBody>
      </p:sp>
      <p:pic>
        <p:nvPicPr>
          <p:cNvPr id="5" name="Picture 2" descr="C:\Users\mirinda yamilet\AppData\Local\Microsoft\Windows\Temporary Internet Files\Content.IE5\1Q59R138\MP900442229[1].jpg">
            <a:extLst>
              <a:ext uri="{FF2B5EF4-FFF2-40B4-BE49-F238E27FC236}">
                <a16:creationId xmlns:a16="http://schemas.microsoft.com/office/drawing/2014/main" id="{CD304505-0BAE-D186-3A06-7D89E328C560}"/>
              </a:ext>
            </a:extLst>
          </p:cNvPr>
          <p:cNvPicPr>
            <a:picLocks noChangeAspect="1" noChangeArrowheads="1"/>
          </p:cNvPicPr>
          <p:nvPr/>
        </p:nvPicPr>
        <p:blipFill>
          <a:blip r:embed="rId2" cstate="print"/>
          <a:stretch>
            <a:fillRect/>
          </a:stretch>
        </p:blipFill>
        <p:spPr bwMode="auto">
          <a:xfrm>
            <a:off x="926927" y="777731"/>
            <a:ext cx="5978273" cy="4991857"/>
          </a:xfrm>
          <a:prstGeom prst="rect">
            <a:avLst/>
          </a:prstGeom>
          <a:noFill/>
        </p:spPr>
      </p:pic>
      <p:sp>
        <p:nvSpPr>
          <p:cNvPr id="3" name="Content Placeholder 2">
            <a:extLst>
              <a:ext uri="{FF2B5EF4-FFF2-40B4-BE49-F238E27FC236}">
                <a16:creationId xmlns:a16="http://schemas.microsoft.com/office/drawing/2014/main" id="{30F0470D-9D3F-A9C6-B971-2CC09747135A}"/>
              </a:ext>
            </a:extLst>
          </p:cNvPr>
          <p:cNvSpPr>
            <a:spLocks noGrp="1"/>
          </p:cNvSpPr>
          <p:nvPr>
            <p:ph idx="1"/>
          </p:nvPr>
        </p:nvSpPr>
        <p:spPr>
          <a:xfrm>
            <a:off x="7752184" y="1268760"/>
            <a:ext cx="4104456" cy="5256584"/>
          </a:xfrm>
        </p:spPr>
        <p:txBody>
          <a:bodyPr rtlCol="0">
            <a:normAutofit/>
          </a:bodyPr>
          <a:lstStyle/>
          <a:p>
            <a:pPr marL="274320" indent="-274320" eaLnBrk="1" fontAlgn="auto" hangingPunct="1">
              <a:lnSpc>
                <a:spcPct val="100000"/>
              </a:lnSpc>
              <a:spcBef>
                <a:spcPts val="580"/>
              </a:spcBef>
              <a:spcAft>
                <a:spcPts val="0"/>
              </a:spcAft>
              <a:buFont typeface="Wingdings 2"/>
              <a:buChar char=""/>
              <a:defRPr/>
            </a:pPr>
            <a:endParaRPr lang="es-PR" sz="1500" dirty="0">
              <a:solidFill>
                <a:schemeClr val="bg1"/>
              </a:solidFill>
            </a:endParaRPr>
          </a:p>
          <a:p>
            <a:pPr marL="274320" indent="-274320" algn="just" eaLnBrk="1" fontAlgn="auto" hangingPunct="1">
              <a:lnSpc>
                <a:spcPct val="100000"/>
              </a:lnSpc>
              <a:spcBef>
                <a:spcPts val="580"/>
              </a:spcBef>
              <a:spcAft>
                <a:spcPts val="0"/>
              </a:spcAft>
              <a:buFont typeface="Wingdings 2"/>
              <a:buChar char=""/>
              <a:defRPr/>
            </a:pPr>
            <a:r>
              <a:rPr lang="es-PR" sz="1500" b="1" dirty="0">
                <a:solidFill>
                  <a:schemeClr val="bg1"/>
                </a:solidFill>
              </a:rPr>
              <a:t> </a:t>
            </a:r>
            <a:r>
              <a:rPr lang="es-PR" b="1" dirty="0">
                <a:solidFill>
                  <a:schemeClr val="bg1"/>
                </a:solidFill>
              </a:rPr>
              <a:t>Acto jurídico solemne</a:t>
            </a:r>
            <a:r>
              <a:rPr lang="es-PR" dirty="0">
                <a:solidFill>
                  <a:schemeClr val="bg1"/>
                </a:solidFill>
              </a:rPr>
              <a:t>, el cual supone </a:t>
            </a:r>
            <a:r>
              <a:rPr lang="es-PR" b="1" dirty="0">
                <a:solidFill>
                  <a:schemeClr val="bg1"/>
                </a:solidFill>
              </a:rPr>
              <a:t>la ruptura total </a:t>
            </a:r>
            <a:r>
              <a:rPr lang="es-PR" dirty="0">
                <a:solidFill>
                  <a:schemeClr val="bg1"/>
                </a:solidFill>
              </a:rPr>
              <a:t>del vínculo jurídico-familiar de un menor o un adulto bajo la excepción establecida en esta Ley, con su parentela biológica, y la consecuente filiación del menor con la Parte Adoptante, la cual ha expresado su voluntad de que legalmente sea su hijo o hija. </a:t>
            </a:r>
          </a:p>
          <a:p>
            <a:pPr marL="0" indent="0" algn="just" eaLnBrk="1" fontAlgn="auto" hangingPunct="1">
              <a:lnSpc>
                <a:spcPct val="100000"/>
              </a:lnSpc>
              <a:spcBef>
                <a:spcPts val="580"/>
              </a:spcBef>
              <a:spcAft>
                <a:spcPts val="0"/>
              </a:spcAft>
              <a:buFont typeface="Arial" panose="020B0604020202020204" pitchFamily="34" charset="0"/>
              <a:buNone/>
              <a:defRPr/>
            </a:pPr>
            <a:endParaRPr lang="es-ES" i="1" dirty="0">
              <a:solidFill>
                <a:schemeClr val="bg1"/>
              </a:solidFill>
            </a:endParaRPr>
          </a:p>
          <a:p>
            <a:pPr marL="274320" indent="-274320" algn="just" eaLnBrk="1" fontAlgn="auto" hangingPunct="1">
              <a:lnSpc>
                <a:spcPct val="100000"/>
              </a:lnSpc>
              <a:spcBef>
                <a:spcPts val="580"/>
              </a:spcBef>
              <a:spcAft>
                <a:spcPts val="0"/>
              </a:spcAft>
              <a:buFont typeface="Arial" panose="020B0604020202020204" pitchFamily="34" charset="0"/>
              <a:buNone/>
              <a:defRPr/>
            </a:pPr>
            <a:r>
              <a:rPr lang="es-ES" i="1" dirty="0">
                <a:solidFill>
                  <a:schemeClr val="bg1"/>
                </a:solidFill>
              </a:rPr>
              <a:t>Art 3(L) </a:t>
            </a:r>
            <a:endParaRPr lang="es-PR" i="1" dirty="0">
              <a:solidFill>
                <a:schemeClr val="bg1"/>
              </a:solidFill>
            </a:endParaRPr>
          </a:p>
          <a:p>
            <a:pPr marL="274320" indent="-274320" eaLnBrk="1" fontAlgn="auto" hangingPunct="1">
              <a:lnSpc>
                <a:spcPct val="100000"/>
              </a:lnSpc>
              <a:spcBef>
                <a:spcPts val="580"/>
              </a:spcBef>
              <a:spcAft>
                <a:spcPts val="0"/>
              </a:spcAft>
              <a:buFont typeface="Wingdings 2"/>
              <a:buChar char=""/>
              <a:defRPr/>
            </a:pPr>
            <a:endParaRPr lang="es-PR" sz="1500" dirty="0">
              <a:solidFill>
                <a:schemeClr val="bg1"/>
              </a:solidFill>
              <a:latin typeface="Bookman Old Style" pitchFamily="18" charset="0"/>
            </a:endParaRPr>
          </a:p>
        </p:txBody>
      </p:sp>
      <p:sp>
        <p:nvSpPr>
          <p:cNvPr id="4" name="Marcador de pie de página 3">
            <a:extLst>
              <a:ext uri="{FF2B5EF4-FFF2-40B4-BE49-F238E27FC236}">
                <a16:creationId xmlns:a16="http://schemas.microsoft.com/office/drawing/2014/main" id="{788A9572-F2EE-47B9-B974-83E89C06641F}"/>
              </a:ext>
            </a:extLst>
          </p:cNvPr>
          <p:cNvSpPr>
            <a:spLocks noGrp="1"/>
          </p:cNvSpPr>
          <p:nvPr>
            <p:ph type="ftr" sz="quarter" idx="11"/>
          </p:nvPr>
        </p:nvSpPr>
        <p:spPr>
          <a:xfrm>
            <a:off x="926926" y="6375679"/>
            <a:ext cx="5978273" cy="345796"/>
          </a:xfrm>
        </p:spPr>
        <p:txBody>
          <a:bodyPr>
            <a:normAutofit/>
          </a:bodyPr>
          <a:lstStyle/>
          <a:p>
            <a:pPr>
              <a:spcAft>
                <a:spcPts val="600"/>
              </a:spcAft>
              <a:defRPr/>
            </a:pPr>
            <a:r>
              <a:rPr lang="es-MX"/>
              <a:t>MVN 2024</a:t>
            </a:r>
            <a:endParaRPr lang="es-PR" dirty="0"/>
          </a:p>
        </p:txBody>
      </p:sp>
      <p:sp>
        <p:nvSpPr>
          <p:cNvPr id="2" name="Marcador de número de diapositiva 1">
            <a:extLst>
              <a:ext uri="{FF2B5EF4-FFF2-40B4-BE49-F238E27FC236}">
                <a16:creationId xmlns:a16="http://schemas.microsoft.com/office/drawing/2014/main" id="{0C189D86-9D20-7B02-356A-F800727E3A75}"/>
              </a:ext>
            </a:extLst>
          </p:cNvPr>
          <p:cNvSpPr>
            <a:spLocks noGrp="1"/>
          </p:cNvSpPr>
          <p:nvPr>
            <p:ph type="sldNum" sz="quarter" idx="12"/>
          </p:nvPr>
        </p:nvSpPr>
        <p:spPr>
          <a:xfrm>
            <a:off x="10783874" y="6375679"/>
            <a:ext cx="646126" cy="345796"/>
          </a:xfrm>
        </p:spPr>
        <p:txBody>
          <a:bodyPr>
            <a:normAutofit/>
          </a:bodyPr>
          <a:lstStyle/>
          <a:p>
            <a:pPr>
              <a:spcAft>
                <a:spcPts val="600"/>
              </a:spcAft>
              <a:defRPr/>
            </a:pPr>
            <a:fld id="{B07963F5-D2C6-4097-BABE-20876AD06656}" type="slidenum">
              <a:rPr lang="es-PR" altLang="es-PR">
                <a:solidFill>
                  <a:schemeClr val="bg1">
                    <a:lumMod val="85000"/>
                  </a:schemeClr>
                </a:solidFill>
              </a:rPr>
              <a:pPr>
                <a:spcAft>
                  <a:spcPts val="600"/>
                </a:spcAft>
                <a:defRPr/>
              </a:pPr>
              <a:t>13</a:t>
            </a:fld>
            <a:endParaRPr lang="es-PR" altLang="es-PR">
              <a:solidFill>
                <a:schemeClr val="bg1">
                  <a:lumMod val="85000"/>
                </a:schemeClr>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FC5F067-AB22-CC25-F9AD-F457EE56DF13}"/>
              </a:ext>
            </a:extLst>
          </p:cNvPr>
          <p:cNvSpPr>
            <a:spLocks noGrp="1"/>
          </p:cNvSpPr>
          <p:nvPr>
            <p:ph type="title"/>
          </p:nvPr>
        </p:nvSpPr>
        <p:spPr>
          <a:xfrm>
            <a:off x="2351088" y="476250"/>
            <a:ext cx="7777162" cy="792163"/>
          </a:xfrm>
        </p:spPr>
        <p:txBody>
          <a:bodyPr>
            <a:normAutofit fontScale="90000"/>
          </a:bodyPr>
          <a:lstStyle/>
          <a:p>
            <a:pPr algn="ctr" eaLnBrk="1" fontAlgn="auto" hangingPunct="1">
              <a:spcAft>
                <a:spcPts val="0"/>
              </a:spcAft>
              <a:defRPr/>
            </a:pPr>
            <a:r>
              <a:rPr lang="es-PR" dirty="0">
                <a:solidFill>
                  <a:schemeClr val="tx1"/>
                </a:solidFill>
              </a:rPr>
              <a:t>Características</a:t>
            </a:r>
          </a:p>
        </p:txBody>
      </p:sp>
      <p:sp>
        <p:nvSpPr>
          <p:cNvPr id="3" name="Marcador de contenido 2">
            <a:extLst>
              <a:ext uri="{FF2B5EF4-FFF2-40B4-BE49-F238E27FC236}">
                <a16:creationId xmlns:a16="http://schemas.microsoft.com/office/drawing/2014/main" id="{9798B194-F81B-D291-9714-CDF8F44B456C}"/>
              </a:ext>
            </a:extLst>
          </p:cNvPr>
          <p:cNvSpPr>
            <a:spLocks noGrp="1"/>
          </p:cNvSpPr>
          <p:nvPr>
            <p:ph idx="1"/>
          </p:nvPr>
        </p:nvSpPr>
        <p:spPr>
          <a:xfrm>
            <a:off x="1127448" y="1700808"/>
            <a:ext cx="10513168" cy="4674591"/>
          </a:xfrm>
        </p:spPr>
        <p:txBody>
          <a:bodyPr rtlCol="0">
            <a:normAutofit/>
          </a:bodyPr>
          <a:lstStyle/>
          <a:p>
            <a:pPr algn="just" eaLnBrk="1" fontAlgn="auto" hangingPunct="1">
              <a:lnSpc>
                <a:spcPct val="90000"/>
              </a:lnSpc>
              <a:spcAft>
                <a:spcPts val="0"/>
              </a:spcAft>
              <a:defRPr/>
            </a:pPr>
            <a:r>
              <a:rPr lang="en-US" sz="2400" b="1" noProof="1">
                <a:solidFill>
                  <a:schemeClr val="tx1">
                    <a:lumMod val="95000"/>
                    <a:lumOff val="5000"/>
                  </a:schemeClr>
                </a:solidFill>
              </a:rPr>
              <a:t>Se extingue todo vínculo</a:t>
            </a:r>
            <a:r>
              <a:rPr lang="en-US" sz="2400" b="1" noProof="1">
                <a:solidFill>
                  <a:schemeClr val="tx1">
                    <a:lumMod val="65000"/>
                    <a:lumOff val="35000"/>
                  </a:schemeClr>
                </a:solidFill>
              </a:rPr>
              <a:t>. </a:t>
            </a:r>
            <a:r>
              <a:rPr lang="en-US" sz="2400" noProof="1">
                <a:solidFill>
                  <a:schemeClr val="tx1"/>
                </a:solidFill>
              </a:rPr>
              <a:t>En Puerto Rico la adopción es </a:t>
            </a:r>
            <a:r>
              <a:rPr lang="en-US" sz="2400" b="1" noProof="1">
                <a:solidFill>
                  <a:schemeClr val="tx1"/>
                </a:solidFill>
              </a:rPr>
              <a:t>plena</a:t>
            </a:r>
            <a:r>
              <a:rPr lang="en-US" sz="2400" noProof="1">
                <a:solidFill>
                  <a:schemeClr val="tx1"/>
                </a:solidFill>
              </a:rPr>
              <a:t>, mientras que en otras jurisdiciones en simple o menos plena. En esencia, en la plena se da una filiación que sustituye a la de origen. </a:t>
            </a:r>
          </a:p>
          <a:p>
            <a:pPr marL="0" indent="0" algn="just" eaLnBrk="1" fontAlgn="auto" hangingPunct="1">
              <a:lnSpc>
                <a:spcPct val="90000"/>
              </a:lnSpc>
              <a:spcAft>
                <a:spcPts val="0"/>
              </a:spcAft>
              <a:buFont typeface="Arial" panose="020B0604020202020204" pitchFamily="34" charset="0"/>
              <a:buNone/>
              <a:defRPr/>
            </a:pPr>
            <a:endParaRPr lang="en-US" sz="2400" noProof="1">
              <a:solidFill>
                <a:schemeClr val="tx1">
                  <a:lumMod val="65000"/>
                  <a:lumOff val="35000"/>
                </a:schemeClr>
              </a:solidFill>
            </a:endParaRPr>
          </a:p>
          <a:p>
            <a:pPr algn="just" eaLnBrk="1" fontAlgn="auto" hangingPunct="1">
              <a:lnSpc>
                <a:spcPct val="90000"/>
              </a:lnSpc>
              <a:spcAft>
                <a:spcPts val="0"/>
              </a:spcAft>
              <a:defRPr/>
            </a:pPr>
            <a:r>
              <a:rPr lang="en-US" sz="2400" noProof="1">
                <a:solidFill>
                  <a:schemeClr val="tx1"/>
                </a:solidFill>
              </a:rPr>
              <a:t>Prevalece en la adopción plena el principio romano de </a:t>
            </a:r>
            <a:r>
              <a:rPr lang="en-US" sz="2400" b="1" i="1" noProof="1">
                <a:solidFill>
                  <a:schemeClr val="tx1"/>
                </a:solidFill>
              </a:rPr>
              <a:t>ADOPTIO NATURAM IMIMITATUR</a:t>
            </a:r>
            <a:r>
              <a:rPr lang="en-US" sz="2400" noProof="1">
                <a:solidFill>
                  <a:schemeClr val="tx1"/>
                </a:solidFill>
              </a:rPr>
              <a:t>, la adopción plena imita a la naturaleza. </a:t>
            </a:r>
          </a:p>
          <a:p>
            <a:pPr marL="0" indent="0" algn="just" eaLnBrk="1" fontAlgn="auto" hangingPunct="1">
              <a:lnSpc>
                <a:spcPct val="90000"/>
              </a:lnSpc>
              <a:spcAft>
                <a:spcPts val="0"/>
              </a:spcAft>
              <a:buFont typeface="Arial" panose="020B0604020202020204" pitchFamily="34" charset="0"/>
              <a:buNone/>
              <a:defRPr/>
            </a:pPr>
            <a:endParaRPr lang="en-US" sz="2400" noProof="1">
              <a:solidFill>
                <a:schemeClr val="tx1"/>
              </a:solidFill>
            </a:endParaRPr>
          </a:p>
          <a:p>
            <a:pPr marL="0" indent="0" algn="just" eaLnBrk="1" fontAlgn="auto" hangingPunct="1">
              <a:lnSpc>
                <a:spcPct val="90000"/>
              </a:lnSpc>
              <a:spcAft>
                <a:spcPts val="0"/>
              </a:spcAft>
              <a:buFont typeface="Arial" panose="020B0604020202020204" pitchFamily="34" charset="0"/>
              <a:buNone/>
              <a:defRPr/>
            </a:pPr>
            <a:r>
              <a:rPr lang="en-US" sz="2400" noProof="1">
                <a:solidFill>
                  <a:schemeClr val="tx1"/>
                </a:solidFill>
              </a:rPr>
              <a:t>En </a:t>
            </a:r>
            <a:r>
              <a:rPr lang="en-US" sz="2400" i="1" noProof="1">
                <a:solidFill>
                  <a:schemeClr val="tx1"/>
                </a:solidFill>
              </a:rPr>
              <a:t>Ex Parte JAA</a:t>
            </a:r>
            <a:r>
              <a:rPr lang="en-US" sz="2400" noProof="1">
                <a:solidFill>
                  <a:schemeClr val="tx1"/>
                </a:solidFill>
              </a:rPr>
              <a:t>, 104 DPR 551 (1976) nuestro TS indicó que mediante la adopción debe crearse para el adoptado una situación, que en lo posible, lo iguale a la condición natural del ser humano. </a:t>
            </a:r>
          </a:p>
          <a:p>
            <a:pPr marL="0" indent="0" eaLnBrk="1" fontAlgn="auto" hangingPunct="1">
              <a:spcAft>
                <a:spcPts val="0"/>
              </a:spcAft>
              <a:buFont typeface="Arial" panose="020B0604020202020204" pitchFamily="34" charset="0"/>
              <a:buNone/>
              <a:defRPr/>
            </a:pPr>
            <a:endParaRPr lang="es-PR" dirty="0">
              <a:solidFill>
                <a:schemeClr val="tx1">
                  <a:lumMod val="65000"/>
                  <a:lumOff val="35000"/>
                </a:schemeClr>
              </a:solidFill>
            </a:endParaRPr>
          </a:p>
        </p:txBody>
      </p:sp>
      <p:sp>
        <p:nvSpPr>
          <p:cNvPr id="5" name="Marcador de pie de página 4">
            <a:extLst>
              <a:ext uri="{FF2B5EF4-FFF2-40B4-BE49-F238E27FC236}">
                <a16:creationId xmlns:a16="http://schemas.microsoft.com/office/drawing/2014/main" id="{8B40D2B6-45FC-06CB-A5A5-2A02838F0B3B}"/>
              </a:ext>
            </a:extLst>
          </p:cNvPr>
          <p:cNvSpPr>
            <a:spLocks noGrp="1"/>
          </p:cNvSpPr>
          <p:nvPr>
            <p:ph type="ftr" sz="quarter" idx="11"/>
          </p:nvPr>
        </p:nvSpPr>
        <p:spPr/>
        <p:txBody>
          <a:bodyPr/>
          <a:lstStyle/>
          <a:p>
            <a:pPr>
              <a:defRPr/>
            </a:pPr>
            <a:r>
              <a:rPr lang="es-MX"/>
              <a:t>MVN 2024</a:t>
            </a:r>
            <a:endParaRPr lang="es-PR" dirty="0"/>
          </a:p>
        </p:txBody>
      </p:sp>
      <p:sp>
        <p:nvSpPr>
          <p:cNvPr id="4" name="Marcador de número de diapositiva 3">
            <a:extLst>
              <a:ext uri="{FF2B5EF4-FFF2-40B4-BE49-F238E27FC236}">
                <a16:creationId xmlns:a16="http://schemas.microsoft.com/office/drawing/2014/main" id="{16ECA4AF-A2F3-2477-A527-B0D60C71AF34}"/>
              </a:ext>
            </a:extLst>
          </p:cNvPr>
          <p:cNvSpPr>
            <a:spLocks noGrp="1"/>
          </p:cNvSpPr>
          <p:nvPr>
            <p:ph type="sldNum" sz="quarter" idx="12"/>
          </p:nvPr>
        </p:nvSpPr>
        <p:spPr/>
        <p:txBody>
          <a:bodyPr/>
          <a:lstStyle/>
          <a:p>
            <a:pPr>
              <a:defRPr/>
            </a:pPr>
            <a:fld id="{8ACBD24C-F2A1-4636-9DCE-813BC2DF7F75}" type="slidenum">
              <a:rPr lang="es-PR" altLang="es-PR"/>
              <a:pPr>
                <a:defRPr/>
              </a:pPr>
              <a:t>14</a:t>
            </a:fld>
            <a:endParaRPr lang="es-PR" altLang="es-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372185D-698C-D3D6-66EA-BA3E630C470F}"/>
              </a:ext>
            </a:extLst>
          </p:cNvPr>
          <p:cNvSpPr>
            <a:spLocks noGrp="1"/>
          </p:cNvSpPr>
          <p:nvPr>
            <p:ph type="title"/>
          </p:nvPr>
        </p:nvSpPr>
        <p:spPr>
          <a:xfrm>
            <a:off x="2462213" y="382588"/>
            <a:ext cx="7634287" cy="958850"/>
          </a:xfrm>
        </p:spPr>
        <p:txBody>
          <a:bodyPr>
            <a:normAutofit/>
          </a:bodyPr>
          <a:lstStyle/>
          <a:p>
            <a:pPr algn="ctr" eaLnBrk="1" fontAlgn="auto" hangingPunct="1">
              <a:spcAft>
                <a:spcPts val="0"/>
              </a:spcAft>
              <a:defRPr/>
            </a:pPr>
            <a:r>
              <a:rPr lang="es-ES" sz="4000" b="1" dirty="0">
                <a:solidFill>
                  <a:schemeClr val="tx1"/>
                </a:solidFill>
              </a:rPr>
              <a:t>Parentesco por adopción</a:t>
            </a:r>
            <a:endParaRPr lang="LID4096" sz="4000" b="1" dirty="0">
              <a:solidFill>
                <a:schemeClr val="tx1"/>
              </a:solidFill>
            </a:endParaRPr>
          </a:p>
        </p:txBody>
      </p:sp>
      <p:sp>
        <p:nvSpPr>
          <p:cNvPr id="3" name="Marcador de contenido 2">
            <a:extLst>
              <a:ext uri="{FF2B5EF4-FFF2-40B4-BE49-F238E27FC236}">
                <a16:creationId xmlns:a16="http://schemas.microsoft.com/office/drawing/2014/main" id="{313FF0E2-F14F-F0E3-C72E-FC7B06BF160D}"/>
              </a:ext>
            </a:extLst>
          </p:cNvPr>
          <p:cNvSpPr>
            <a:spLocks noGrp="1"/>
          </p:cNvSpPr>
          <p:nvPr>
            <p:ph idx="1"/>
          </p:nvPr>
        </p:nvSpPr>
        <p:spPr>
          <a:xfrm>
            <a:off x="1919486" y="1268760"/>
            <a:ext cx="9793137" cy="5039965"/>
          </a:xfrm>
        </p:spPr>
        <p:txBody>
          <a:bodyPr rtlCol="0">
            <a:normAutofit lnSpcReduction="10000"/>
          </a:bodyPr>
          <a:lstStyle/>
          <a:p>
            <a:pPr marL="0" indent="0" eaLnBrk="1" fontAlgn="auto" hangingPunct="1">
              <a:spcAft>
                <a:spcPts val="0"/>
              </a:spcAft>
              <a:buFont typeface="Arial" panose="020B0604020202020204" pitchFamily="34" charset="0"/>
              <a:buNone/>
              <a:defRPr/>
            </a:pPr>
            <a:r>
              <a:rPr lang="es-ES" sz="2400" b="1" dirty="0">
                <a:solidFill>
                  <a:schemeClr val="tx1"/>
                </a:solidFill>
              </a:rPr>
              <a:t>La adopción crea un parentesco equivalente al consanguíneo entre</a:t>
            </a:r>
            <a:r>
              <a:rPr lang="es-ES" sz="2400" dirty="0">
                <a:solidFill>
                  <a:schemeClr val="tx1"/>
                </a:solidFill>
              </a:rPr>
              <a:t>: </a:t>
            </a:r>
          </a:p>
          <a:p>
            <a:pPr eaLnBrk="1" fontAlgn="auto" hangingPunct="1">
              <a:spcAft>
                <a:spcPts val="0"/>
              </a:spcAft>
              <a:defRPr/>
            </a:pPr>
            <a:r>
              <a:rPr lang="es-ES" sz="2400" dirty="0">
                <a:solidFill>
                  <a:schemeClr val="tx1"/>
                </a:solidFill>
              </a:rPr>
              <a:t>(a) el adoptado y el adoptante; </a:t>
            </a:r>
          </a:p>
          <a:p>
            <a:pPr eaLnBrk="1" fontAlgn="auto" hangingPunct="1">
              <a:spcAft>
                <a:spcPts val="0"/>
              </a:spcAft>
              <a:defRPr/>
            </a:pPr>
            <a:r>
              <a:rPr lang="es-ES" sz="2400" dirty="0">
                <a:solidFill>
                  <a:schemeClr val="tx1"/>
                </a:solidFill>
              </a:rPr>
              <a:t>(b) el adoptado y todos los parientes consanguíneos del adoptante;</a:t>
            </a:r>
          </a:p>
          <a:p>
            <a:pPr eaLnBrk="1" fontAlgn="auto" hangingPunct="1">
              <a:spcAft>
                <a:spcPts val="0"/>
              </a:spcAft>
              <a:defRPr/>
            </a:pPr>
            <a:r>
              <a:rPr lang="es-ES" sz="2400" dirty="0">
                <a:solidFill>
                  <a:schemeClr val="tx1"/>
                </a:solidFill>
              </a:rPr>
              <a:t> (c) el adoptante y los descendientes del adoptado; </a:t>
            </a:r>
          </a:p>
          <a:p>
            <a:pPr eaLnBrk="1" fontAlgn="auto" hangingPunct="1">
              <a:spcAft>
                <a:spcPts val="0"/>
              </a:spcAft>
              <a:defRPr/>
            </a:pPr>
            <a:r>
              <a:rPr lang="es-ES" sz="2400" dirty="0">
                <a:solidFill>
                  <a:schemeClr val="tx1"/>
                </a:solidFill>
              </a:rPr>
              <a:t>(d) todos los adoptados por la misma persona. </a:t>
            </a:r>
          </a:p>
          <a:p>
            <a:pPr eaLnBrk="1" fontAlgn="auto" hangingPunct="1">
              <a:spcAft>
                <a:spcPts val="0"/>
              </a:spcAft>
              <a:defRPr/>
            </a:pPr>
            <a:endParaRPr lang="es-ES" sz="2400" dirty="0">
              <a:solidFill>
                <a:schemeClr val="tx1"/>
              </a:solidFill>
            </a:endParaRPr>
          </a:p>
          <a:p>
            <a:pPr marL="0" indent="0" eaLnBrk="1" fontAlgn="auto" hangingPunct="1">
              <a:spcAft>
                <a:spcPts val="0"/>
              </a:spcAft>
              <a:buFont typeface="Arial" panose="020B0604020202020204" pitchFamily="34" charset="0"/>
              <a:buNone/>
              <a:defRPr/>
            </a:pPr>
            <a:r>
              <a:rPr lang="es-ES" sz="2400" dirty="0">
                <a:solidFill>
                  <a:schemeClr val="tx1"/>
                </a:solidFill>
              </a:rPr>
              <a:t>La ley puede imponer prohibiciones especiales a la filiación adoptiva, distintas a las de la filiación consanguínea. </a:t>
            </a:r>
          </a:p>
          <a:p>
            <a:pPr marL="0" indent="0" algn="r" eaLnBrk="1" fontAlgn="auto" hangingPunct="1">
              <a:spcAft>
                <a:spcPts val="0"/>
              </a:spcAft>
              <a:buFont typeface="Arial" panose="020B0604020202020204" pitchFamily="34" charset="0"/>
              <a:buNone/>
              <a:defRPr/>
            </a:pPr>
            <a:r>
              <a:rPr lang="es-ES" sz="2400" dirty="0">
                <a:solidFill>
                  <a:schemeClr val="tx1"/>
                </a:solidFill>
              </a:rPr>
              <a:t>Art. 367 Cc 2023</a:t>
            </a:r>
            <a:endParaRPr lang="LID4096" sz="2400" dirty="0">
              <a:solidFill>
                <a:schemeClr val="tx1"/>
              </a:solidFill>
            </a:endParaRPr>
          </a:p>
          <a:p>
            <a:pPr marL="0" indent="0" eaLnBrk="1" fontAlgn="auto" hangingPunct="1">
              <a:spcAft>
                <a:spcPts val="0"/>
              </a:spcAft>
              <a:buFont typeface="Arial" panose="020B0604020202020204" pitchFamily="34" charset="0"/>
              <a:buNone/>
              <a:defRPr/>
            </a:pPr>
            <a:endParaRPr lang="LID4096" dirty="0">
              <a:solidFill>
                <a:schemeClr val="tx1">
                  <a:lumMod val="65000"/>
                  <a:lumOff val="35000"/>
                </a:schemeClr>
              </a:solidFill>
            </a:endParaRPr>
          </a:p>
        </p:txBody>
      </p:sp>
      <p:sp>
        <p:nvSpPr>
          <p:cNvPr id="4" name="Marcador de pie de página 3">
            <a:extLst>
              <a:ext uri="{FF2B5EF4-FFF2-40B4-BE49-F238E27FC236}">
                <a16:creationId xmlns:a16="http://schemas.microsoft.com/office/drawing/2014/main" id="{21A5DA5D-7BF9-637E-1D07-68F286D50D2B}"/>
              </a:ext>
            </a:extLst>
          </p:cNvPr>
          <p:cNvSpPr>
            <a:spLocks noGrp="1"/>
          </p:cNvSpPr>
          <p:nvPr>
            <p:ph type="ftr" sz="quarter" idx="11"/>
          </p:nvPr>
        </p:nvSpPr>
        <p:spPr/>
        <p:txBody>
          <a:bodyPr/>
          <a:lstStyle/>
          <a:p>
            <a:pPr>
              <a:defRPr/>
            </a:pPr>
            <a:r>
              <a:rPr lang="es-MX" dirty="0"/>
              <a:t>MVN 2024</a:t>
            </a:r>
            <a:endParaRPr lang="es-PR" dirty="0"/>
          </a:p>
        </p:txBody>
      </p:sp>
      <p:sp>
        <p:nvSpPr>
          <p:cNvPr id="5" name="Marcador de número de diapositiva 4">
            <a:extLst>
              <a:ext uri="{FF2B5EF4-FFF2-40B4-BE49-F238E27FC236}">
                <a16:creationId xmlns:a16="http://schemas.microsoft.com/office/drawing/2014/main" id="{04A715A8-1507-4FFC-698D-66C14CEE9166}"/>
              </a:ext>
            </a:extLst>
          </p:cNvPr>
          <p:cNvSpPr>
            <a:spLocks noGrp="1"/>
          </p:cNvSpPr>
          <p:nvPr>
            <p:ph type="sldNum" sz="quarter" idx="12"/>
          </p:nvPr>
        </p:nvSpPr>
        <p:spPr/>
        <p:txBody>
          <a:bodyPr/>
          <a:lstStyle/>
          <a:p>
            <a:pPr>
              <a:defRPr/>
            </a:pPr>
            <a:fld id="{872C935C-6E77-4BA7-B62C-FB83ADAA769F}" type="slidenum">
              <a:rPr lang="es-PR" altLang="es-PR"/>
              <a:pPr>
                <a:defRPr/>
              </a:pPr>
              <a:t>15</a:t>
            </a:fld>
            <a:endParaRPr lang="es-PR" altLang="es-PR"/>
          </a:p>
        </p:txBody>
      </p:sp>
      <p:pic>
        <p:nvPicPr>
          <p:cNvPr id="7" name="Picture 4" descr="C:\Users\mvn5471\AppData\Local\Microsoft\Windows\Temporary Internet Files\Content.IE5\2SV2QN7F\MM900283651[1].gif">
            <a:extLst>
              <a:ext uri="{FF2B5EF4-FFF2-40B4-BE49-F238E27FC236}">
                <a16:creationId xmlns:a16="http://schemas.microsoft.com/office/drawing/2014/main" id="{2C2B50B0-6D8D-4F39-D5F8-326A181D93DF}"/>
              </a:ext>
            </a:extLst>
          </p:cNvPr>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911424" y="4509120"/>
            <a:ext cx="1008062" cy="214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DF3660-7642-8FBC-0609-D9C4058B43E6}"/>
              </a:ext>
            </a:extLst>
          </p:cNvPr>
          <p:cNvSpPr>
            <a:spLocks noGrp="1"/>
          </p:cNvSpPr>
          <p:nvPr>
            <p:ph type="title"/>
          </p:nvPr>
        </p:nvSpPr>
        <p:spPr>
          <a:xfrm>
            <a:off x="983432" y="194288"/>
            <a:ext cx="3888431" cy="6403064"/>
          </a:xfrm>
        </p:spPr>
        <p:txBody>
          <a:bodyPr anchor="ctr">
            <a:normAutofit fontScale="90000"/>
          </a:bodyPr>
          <a:lstStyle/>
          <a:p>
            <a:pPr eaLnBrk="1" fontAlgn="auto" hangingPunct="1">
              <a:spcAft>
                <a:spcPts val="0"/>
              </a:spcAft>
              <a:defRPr/>
            </a:pPr>
            <a:r>
              <a:rPr lang="en-US" sz="2200" dirty="0"/>
              <a:t>EX PARTE CARRILLO </a:t>
            </a:r>
            <a:r>
              <a:rPr lang="es-ES" sz="2200" dirty="0"/>
              <a:t>VÁZQUEZ </a:t>
            </a:r>
            <a:r>
              <a:rPr lang="en-US" sz="2200" dirty="0"/>
              <a:t>Y </a:t>
            </a:r>
            <a:r>
              <a:rPr lang="es-ES" sz="2200" dirty="0"/>
              <a:t>COLÓN </a:t>
            </a:r>
            <a:r>
              <a:rPr lang="en-US" sz="2200" dirty="0"/>
              <a:t>ORTIZ </a:t>
            </a:r>
            <a:br>
              <a:rPr lang="en-US" sz="2200" dirty="0"/>
            </a:br>
            <a:r>
              <a:rPr lang="en-US" sz="2200" dirty="0"/>
              <a:t>181 DPR 891 (2011)</a:t>
            </a:r>
            <a:r>
              <a:rPr lang="es-ES" sz="2200" dirty="0"/>
              <a:t> </a:t>
            </a:r>
            <a:br>
              <a:rPr lang="es-ES" sz="2200" dirty="0"/>
            </a:br>
            <a:br>
              <a:rPr lang="es-ES" sz="2200" dirty="0"/>
            </a:br>
            <a:r>
              <a:rPr lang="es-ES" sz="2200" dirty="0"/>
              <a:t>Opinión en conformidad Jueza Asociada Pabón Charneco a la que se le une el Juez Asociado Kolthoff Caraballo y el Juez Asociado Rivera García.</a:t>
            </a:r>
            <a:r>
              <a:rPr lang="en-US" sz="2400" dirty="0">
                <a:solidFill>
                  <a:schemeClr val="tx1"/>
                </a:solidFill>
              </a:rPr>
              <a:t> </a:t>
            </a:r>
            <a:br>
              <a:rPr lang="en-US" sz="2400" dirty="0">
                <a:solidFill>
                  <a:schemeClr val="tx1"/>
                </a:solidFill>
              </a:rPr>
            </a:br>
            <a:br>
              <a:rPr lang="en-US" sz="2400" dirty="0">
                <a:solidFill>
                  <a:schemeClr val="tx1"/>
                </a:solidFill>
              </a:rPr>
            </a:br>
            <a:br>
              <a:rPr lang="en-US" sz="2400" dirty="0">
                <a:solidFill>
                  <a:schemeClr val="tx1"/>
                </a:solidFill>
              </a:rPr>
            </a:br>
            <a:r>
              <a:rPr lang="en-US" sz="1600" dirty="0">
                <a:solidFill>
                  <a:schemeClr val="tx1"/>
                </a:solidFill>
              </a:rPr>
              <a:t>OPINIÓN DISIDENTE </a:t>
            </a:r>
            <a:r>
              <a:rPr lang="es-ES" sz="1600" dirty="0">
                <a:solidFill>
                  <a:schemeClr val="tx1"/>
                </a:solidFill>
              </a:rPr>
              <a:t>El Juez Presidente Hernández Denton  a la cual se unen la Jueza Asociada Fiol Matta y la Juez Asociada Rodríguez Rodríguez. </a:t>
            </a:r>
            <a:br>
              <a:rPr lang="en-US" sz="1600" dirty="0"/>
            </a:br>
            <a:br>
              <a:rPr lang="en-US" sz="2200" dirty="0"/>
            </a:br>
            <a:endParaRPr lang="en-US" sz="2200" dirty="0"/>
          </a:p>
        </p:txBody>
      </p:sp>
      <p:sp>
        <p:nvSpPr>
          <p:cNvPr id="3" name="Marcador de pie de página 2">
            <a:extLst>
              <a:ext uri="{FF2B5EF4-FFF2-40B4-BE49-F238E27FC236}">
                <a16:creationId xmlns:a16="http://schemas.microsoft.com/office/drawing/2014/main" id="{600F15F4-8170-5CF9-BAAB-FDF5ADF89127}"/>
              </a:ext>
            </a:extLst>
          </p:cNvPr>
          <p:cNvSpPr>
            <a:spLocks noGrp="1"/>
          </p:cNvSpPr>
          <p:nvPr>
            <p:ph type="ftr" sz="quarter" idx="11"/>
          </p:nvPr>
        </p:nvSpPr>
        <p:spPr>
          <a:xfrm>
            <a:off x="4038600" y="6375679"/>
            <a:ext cx="4114800" cy="345796"/>
          </a:xfrm>
        </p:spPr>
        <p:txBody>
          <a:bodyPr>
            <a:normAutofit/>
          </a:bodyPr>
          <a:lstStyle/>
          <a:p>
            <a:pPr>
              <a:spcAft>
                <a:spcPts val="600"/>
              </a:spcAft>
              <a:defRPr/>
            </a:pPr>
            <a:r>
              <a:rPr lang="es-MX" dirty="0"/>
              <a:t>MVN 2024</a:t>
            </a:r>
            <a:endParaRPr lang="es-PR"/>
          </a:p>
        </p:txBody>
      </p:sp>
      <p:sp>
        <p:nvSpPr>
          <p:cNvPr id="38917" name="Slide Number Placeholder 3">
            <a:extLst>
              <a:ext uri="{FF2B5EF4-FFF2-40B4-BE49-F238E27FC236}">
                <a16:creationId xmlns:a16="http://schemas.microsoft.com/office/drawing/2014/main" id="{96216234-6DF8-CF33-7EBC-6D03E4F3962C}"/>
              </a:ext>
            </a:extLst>
          </p:cNvPr>
          <p:cNvSpPr>
            <a:spLocks noGrp="1" noChangeArrowheads="1"/>
          </p:cNvSpPr>
          <p:nvPr>
            <p:ph type="sldNum" sz="quarter" idx="12"/>
          </p:nvPr>
        </p:nvSpPr>
        <p:spPr bwMode="auto">
          <a:xfrm>
            <a:off x="8610601" y="6375679"/>
            <a:ext cx="2819399" cy="345796"/>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normAutofit/>
          </a:bodyPr>
          <a:lstStyle>
            <a:lvl1pPr>
              <a:lnSpc>
                <a:spcPct val="110000"/>
              </a:lnSpc>
              <a:spcBef>
                <a:spcPts val="700"/>
              </a:spcBef>
              <a:buClr>
                <a:schemeClr val="tx2"/>
              </a:buClr>
              <a:buFont typeface="Arial" panose="020B0604020202020204" pitchFamily="34" charset="0"/>
              <a:buChar char="•"/>
              <a:defRPr sz="2000">
                <a:solidFill>
                  <a:srgbClr val="595959"/>
                </a:solidFill>
                <a:latin typeface="Gill Sans MT" panose="020B0502020104020203" pitchFamily="34" charset="0"/>
              </a:defRPr>
            </a:lvl1pPr>
            <a:lvl2pPr marL="742950" indent="-285750">
              <a:lnSpc>
                <a:spcPct val="110000"/>
              </a:lnSpc>
              <a:spcBef>
                <a:spcPts val="700"/>
              </a:spcBef>
              <a:buClr>
                <a:schemeClr val="tx2"/>
              </a:buClr>
              <a:buFont typeface="Gill Sans MT" panose="020B0502020104020203" pitchFamily="34" charset="0"/>
              <a:buChar char="–"/>
              <a:defRPr>
                <a:solidFill>
                  <a:srgbClr val="595959"/>
                </a:solidFill>
                <a:latin typeface="Gill Sans MT" panose="020B0502020104020203" pitchFamily="34" charset="0"/>
              </a:defRPr>
            </a:lvl2pPr>
            <a:lvl3pPr marL="1143000" indent="-228600">
              <a:lnSpc>
                <a:spcPct val="110000"/>
              </a:lnSpc>
              <a:spcBef>
                <a:spcPts val="700"/>
              </a:spcBef>
              <a:buClr>
                <a:schemeClr val="tx2"/>
              </a:buClr>
              <a:buFont typeface="Arial" panose="020B0604020202020204" pitchFamily="34" charset="0"/>
              <a:buChar char="•"/>
              <a:defRPr sz="1600">
                <a:solidFill>
                  <a:srgbClr val="595959"/>
                </a:solidFill>
                <a:latin typeface="Gill Sans MT" panose="020B0502020104020203" pitchFamily="34" charset="0"/>
              </a:defRPr>
            </a:lvl3pPr>
            <a:lvl4pPr marL="1600200" indent="-228600">
              <a:lnSpc>
                <a:spcPct val="110000"/>
              </a:lnSpc>
              <a:spcBef>
                <a:spcPts val="700"/>
              </a:spcBef>
              <a:buClr>
                <a:schemeClr val="tx2"/>
              </a:buClr>
              <a:buFont typeface="Gill Sans MT" panose="020B0502020104020203" pitchFamily="34" charset="0"/>
              <a:buChar char="–"/>
              <a:defRPr sz="1400">
                <a:solidFill>
                  <a:srgbClr val="595959"/>
                </a:solidFill>
                <a:latin typeface="Gill Sans MT" panose="020B0502020104020203" pitchFamily="34" charset="0"/>
              </a:defRPr>
            </a:lvl4pPr>
            <a:lvl5pPr marL="2057400" indent="-228600">
              <a:lnSpc>
                <a:spcPct val="110000"/>
              </a:lnSpc>
              <a:spcBef>
                <a:spcPts val="700"/>
              </a:spcBef>
              <a:buClr>
                <a:schemeClr val="tx2"/>
              </a:buClr>
              <a:buFont typeface="Arial" panose="020B0604020202020204" pitchFamily="34" charset="0"/>
              <a:buChar char="•"/>
              <a:defRPr sz="1400">
                <a:solidFill>
                  <a:srgbClr val="595959"/>
                </a:solidFill>
                <a:latin typeface="Gill Sans MT" panose="020B0502020104020203" pitchFamily="34" charset="0"/>
              </a:defRPr>
            </a:lvl5pPr>
            <a:lvl6pPr marL="25146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6pPr>
            <a:lvl7pPr marL="29718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7pPr>
            <a:lvl8pPr marL="34290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8pPr>
            <a:lvl9pPr marL="38862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9pPr>
          </a:lstStyle>
          <a:p>
            <a:pPr>
              <a:lnSpc>
                <a:spcPct val="100000"/>
              </a:lnSpc>
              <a:spcBef>
                <a:spcPct val="0"/>
              </a:spcBef>
              <a:spcAft>
                <a:spcPts val="600"/>
              </a:spcAft>
              <a:buClrTx/>
              <a:buFontTx/>
              <a:buNone/>
            </a:pPr>
            <a:fld id="{75BB40C2-2AC7-48AF-8C19-6B32D4CD9FD5}" type="slidenum">
              <a:rPr lang="es-PR" altLang="en-US" sz="1600" smtClean="0">
                <a:latin typeface="Century Gothic" panose="020B0502020202020204" pitchFamily="34" charset="0"/>
              </a:rPr>
              <a:pPr>
                <a:lnSpc>
                  <a:spcPct val="100000"/>
                </a:lnSpc>
                <a:spcBef>
                  <a:spcPct val="0"/>
                </a:spcBef>
                <a:spcAft>
                  <a:spcPts val="600"/>
                </a:spcAft>
                <a:buClrTx/>
                <a:buFontTx/>
                <a:buNone/>
              </a:pPr>
              <a:t>16</a:t>
            </a:fld>
            <a:endParaRPr lang="es-PR" altLang="en-US" sz="1600">
              <a:latin typeface="Century Gothic" panose="020B0502020202020204" pitchFamily="34" charset="0"/>
            </a:endParaRPr>
          </a:p>
        </p:txBody>
      </p:sp>
      <p:graphicFrame>
        <p:nvGraphicFramePr>
          <p:cNvPr id="107525" name="Content Placeholder 2">
            <a:extLst>
              <a:ext uri="{FF2B5EF4-FFF2-40B4-BE49-F238E27FC236}">
                <a16:creationId xmlns:a16="http://schemas.microsoft.com/office/drawing/2014/main" id="{E535108A-099E-0D2D-D947-40423E4DF96C}"/>
              </a:ext>
            </a:extLst>
          </p:cNvPr>
          <p:cNvGraphicFramePr>
            <a:graphicFrameLocks noGrp="1"/>
          </p:cNvGraphicFramePr>
          <p:nvPr>
            <p:ph idx="1"/>
            <p:extLst>
              <p:ext uri="{D42A27DB-BD31-4B8C-83A1-F6EECF244321}">
                <p14:modId xmlns:p14="http://schemas.microsoft.com/office/powerpoint/2010/main" val="3913340158"/>
              </p:ext>
            </p:extLst>
          </p:nvPr>
        </p:nvGraphicFramePr>
        <p:xfrm>
          <a:off x="5087888" y="332656"/>
          <a:ext cx="6480720" cy="60430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67FB6E-9772-2059-168F-FA06CF1A1B4F}"/>
              </a:ext>
            </a:extLst>
          </p:cNvPr>
          <p:cNvSpPr>
            <a:spLocks noGrp="1"/>
          </p:cNvSpPr>
          <p:nvPr>
            <p:ph type="title"/>
          </p:nvPr>
        </p:nvSpPr>
        <p:spPr>
          <a:xfrm>
            <a:off x="1775520" y="260350"/>
            <a:ext cx="7776468" cy="1008410"/>
          </a:xfrm>
        </p:spPr>
        <p:txBody>
          <a:bodyPr>
            <a:normAutofit fontScale="90000"/>
          </a:bodyPr>
          <a:lstStyle/>
          <a:p>
            <a:pPr algn="ctr" eaLnBrk="1" fontAlgn="auto" hangingPunct="1">
              <a:spcAft>
                <a:spcPts val="0"/>
              </a:spcAft>
              <a:defRPr/>
            </a:pPr>
            <a:r>
              <a:rPr lang="es-PR" sz="4000" b="1" dirty="0">
                <a:solidFill>
                  <a:schemeClr val="tx1"/>
                </a:solidFill>
              </a:rPr>
              <a:t>Adoptantes</a:t>
            </a:r>
            <a:br>
              <a:rPr lang="es-PR" sz="4000" b="1" dirty="0">
                <a:solidFill>
                  <a:schemeClr val="tx1"/>
                </a:solidFill>
              </a:rPr>
            </a:br>
            <a:r>
              <a:rPr lang="es-PR" sz="4000" b="1" dirty="0">
                <a:solidFill>
                  <a:schemeClr val="tx1"/>
                </a:solidFill>
              </a:rPr>
              <a:t>Art 3(d)</a:t>
            </a:r>
            <a:br>
              <a:rPr lang="es-PR" b="1" dirty="0">
                <a:solidFill>
                  <a:schemeClr val="accent1"/>
                </a:solidFill>
              </a:rPr>
            </a:br>
            <a:r>
              <a:rPr lang="es-PR" b="1" dirty="0">
                <a:solidFill>
                  <a:schemeClr val="accent1"/>
                </a:solidFill>
              </a:rPr>
              <a:t> </a:t>
            </a:r>
            <a:br>
              <a:rPr lang="es-PR" dirty="0">
                <a:solidFill>
                  <a:schemeClr val="accent1"/>
                </a:solidFill>
              </a:rPr>
            </a:br>
            <a:endParaRPr lang="es-PR" dirty="0">
              <a:solidFill>
                <a:schemeClr val="accent1"/>
              </a:solidFill>
            </a:endParaRPr>
          </a:p>
        </p:txBody>
      </p:sp>
      <p:sp>
        <p:nvSpPr>
          <p:cNvPr id="3" name="Content Placeholder 2">
            <a:extLst>
              <a:ext uri="{FF2B5EF4-FFF2-40B4-BE49-F238E27FC236}">
                <a16:creationId xmlns:a16="http://schemas.microsoft.com/office/drawing/2014/main" id="{BF2C503E-EA29-0574-9A07-608048391AD5}"/>
              </a:ext>
            </a:extLst>
          </p:cNvPr>
          <p:cNvSpPr>
            <a:spLocks noGrp="1"/>
          </p:cNvSpPr>
          <p:nvPr>
            <p:ph idx="1"/>
          </p:nvPr>
        </p:nvSpPr>
        <p:spPr>
          <a:xfrm>
            <a:off x="983432" y="1484784"/>
            <a:ext cx="10657183" cy="4890616"/>
          </a:xfrm>
        </p:spPr>
        <p:txBody>
          <a:bodyPr rtlCol="0">
            <a:normAutofit/>
          </a:bodyPr>
          <a:lstStyle/>
          <a:p>
            <a:pPr marL="274320" indent="-274320" eaLnBrk="1" fontAlgn="auto" hangingPunct="1">
              <a:spcBef>
                <a:spcPts val="580"/>
              </a:spcBef>
              <a:spcAft>
                <a:spcPts val="0"/>
              </a:spcAft>
              <a:buFont typeface="Wingdings 2"/>
              <a:buChar char=""/>
              <a:defRPr/>
            </a:pPr>
            <a:endParaRPr lang="es-PR" dirty="0">
              <a:solidFill>
                <a:schemeClr val="tx1">
                  <a:lumMod val="65000"/>
                  <a:lumOff val="35000"/>
                </a:schemeClr>
              </a:solidFill>
            </a:endParaRPr>
          </a:p>
          <a:p>
            <a:pPr marL="274320" indent="-274320" algn="just" eaLnBrk="1" fontAlgn="auto" hangingPunct="1">
              <a:spcBef>
                <a:spcPts val="580"/>
              </a:spcBef>
              <a:spcAft>
                <a:spcPts val="0"/>
              </a:spcAft>
              <a:buFont typeface="Wingdings 2"/>
              <a:buChar char=""/>
              <a:defRPr/>
            </a:pPr>
            <a:r>
              <a:rPr lang="es-PR" b="1" dirty="0">
                <a:solidFill>
                  <a:schemeClr val="tx1"/>
                </a:solidFill>
              </a:rPr>
              <a:t>“Parte Adoptante</a:t>
            </a:r>
            <a:r>
              <a:rPr lang="es-PR" dirty="0">
                <a:solidFill>
                  <a:schemeClr val="tx1"/>
                </a:solidFill>
              </a:rPr>
              <a:t>”: persona, pareja o matrimonio, según surge del </a:t>
            </a:r>
            <a:r>
              <a:rPr lang="es-PR" b="1" dirty="0">
                <a:solidFill>
                  <a:schemeClr val="tx1"/>
                </a:solidFill>
              </a:rPr>
              <a:t>Registro Estatal Voluntario de Adopción de Puerto Rico</a:t>
            </a:r>
            <a:r>
              <a:rPr lang="es-PR" dirty="0">
                <a:solidFill>
                  <a:schemeClr val="tx1"/>
                </a:solidFill>
              </a:rPr>
              <a:t>, adscrito al Departamento de la Familia, y quienes tienen la intención de asumir la custodia y la patria potestad del menor a ser adoptado, luego de presentar una solicitud a tal efecto, evaluada por el Departamento como posible(s) candidato(s) para fines de adopción de un(a) menor, sujeto a las disposiciones sobre adopción establecidas en el Código Civil. </a:t>
            </a:r>
          </a:p>
          <a:p>
            <a:pPr marL="0" indent="0" algn="just" eaLnBrk="1" fontAlgn="auto" hangingPunct="1">
              <a:spcBef>
                <a:spcPts val="580"/>
              </a:spcBef>
              <a:spcAft>
                <a:spcPts val="0"/>
              </a:spcAft>
              <a:buFont typeface="Arial" panose="020B0604020202020204" pitchFamily="34" charset="0"/>
              <a:buNone/>
              <a:defRPr/>
            </a:pPr>
            <a:endParaRPr lang="es-PR" dirty="0">
              <a:solidFill>
                <a:schemeClr val="tx1"/>
              </a:solidFill>
            </a:endParaRPr>
          </a:p>
          <a:p>
            <a:pPr marL="274320" indent="-274320" algn="just" eaLnBrk="1" fontAlgn="auto" hangingPunct="1">
              <a:spcBef>
                <a:spcPts val="580"/>
              </a:spcBef>
              <a:spcAft>
                <a:spcPts val="0"/>
              </a:spcAft>
              <a:buFont typeface="Wingdings 2"/>
              <a:buChar char=""/>
              <a:defRPr/>
            </a:pPr>
            <a:r>
              <a:rPr lang="es-PR" dirty="0">
                <a:solidFill>
                  <a:schemeClr val="tx1"/>
                </a:solidFill>
              </a:rPr>
              <a:t>La definición de Parte Adoptante se extiende, además, a las personas individuales, pareja y matrimonios que figuran en los registros </a:t>
            </a:r>
            <a:r>
              <a:rPr lang="es-PR" b="1" dirty="0">
                <a:solidFill>
                  <a:schemeClr val="tx1"/>
                </a:solidFill>
              </a:rPr>
              <a:t>de las agencias de adopción</a:t>
            </a:r>
            <a:r>
              <a:rPr lang="es-PR" dirty="0">
                <a:solidFill>
                  <a:schemeClr val="tx1"/>
                </a:solidFill>
              </a:rPr>
              <a:t>.  </a:t>
            </a:r>
          </a:p>
          <a:p>
            <a:pPr marL="274320" indent="-274320" algn="just" eaLnBrk="1" fontAlgn="auto" hangingPunct="1">
              <a:spcBef>
                <a:spcPts val="580"/>
              </a:spcBef>
              <a:spcAft>
                <a:spcPts val="0"/>
              </a:spcAft>
              <a:buFont typeface="Wingdings 2"/>
              <a:buChar char=""/>
              <a:defRPr/>
            </a:pPr>
            <a:endParaRPr lang="es-PR" sz="2200" dirty="0">
              <a:solidFill>
                <a:schemeClr val="tx1">
                  <a:lumMod val="65000"/>
                  <a:lumOff val="35000"/>
                </a:schemeClr>
              </a:solidFill>
              <a:latin typeface="Bookman Old Style" pitchFamily="18" charset="0"/>
            </a:endParaRPr>
          </a:p>
        </p:txBody>
      </p:sp>
      <p:sp>
        <p:nvSpPr>
          <p:cNvPr id="5" name="Marcador de pie de página 4">
            <a:extLst>
              <a:ext uri="{FF2B5EF4-FFF2-40B4-BE49-F238E27FC236}">
                <a16:creationId xmlns:a16="http://schemas.microsoft.com/office/drawing/2014/main" id="{E93D9062-76FE-870A-6000-4F1051769DE9}"/>
              </a:ext>
            </a:extLst>
          </p:cNvPr>
          <p:cNvSpPr>
            <a:spLocks noGrp="1"/>
          </p:cNvSpPr>
          <p:nvPr>
            <p:ph type="ftr" sz="quarter" idx="11"/>
          </p:nvPr>
        </p:nvSpPr>
        <p:spPr/>
        <p:txBody>
          <a:bodyPr/>
          <a:lstStyle/>
          <a:p>
            <a:pPr>
              <a:defRPr/>
            </a:pPr>
            <a:r>
              <a:rPr lang="es-MX"/>
              <a:t>MVN 2024</a:t>
            </a:r>
            <a:endParaRPr lang="es-PR"/>
          </a:p>
        </p:txBody>
      </p:sp>
      <p:sp>
        <p:nvSpPr>
          <p:cNvPr id="4" name="Marcador de número de diapositiva 3">
            <a:extLst>
              <a:ext uri="{FF2B5EF4-FFF2-40B4-BE49-F238E27FC236}">
                <a16:creationId xmlns:a16="http://schemas.microsoft.com/office/drawing/2014/main" id="{F0E81E8C-C783-C2FC-E4C7-D841A9B8A883}"/>
              </a:ext>
            </a:extLst>
          </p:cNvPr>
          <p:cNvSpPr>
            <a:spLocks noGrp="1"/>
          </p:cNvSpPr>
          <p:nvPr>
            <p:ph type="sldNum" sz="quarter" idx="12"/>
          </p:nvPr>
        </p:nvSpPr>
        <p:spPr/>
        <p:txBody>
          <a:bodyPr/>
          <a:lstStyle/>
          <a:p>
            <a:pPr>
              <a:defRPr/>
            </a:pPr>
            <a:fld id="{5962BA41-1DF2-4D80-858C-45AC7AD7C328}" type="slidenum">
              <a:rPr lang="es-PR" altLang="es-PR"/>
              <a:pPr>
                <a:defRPr/>
              </a:pPr>
              <a:t>17</a:t>
            </a:fld>
            <a:endParaRPr lang="es-PR" altLang="es-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40E13F-178C-5AE8-1096-44F947A13D95}"/>
              </a:ext>
            </a:extLst>
          </p:cNvPr>
          <p:cNvSpPr>
            <a:spLocks noGrp="1"/>
          </p:cNvSpPr>
          <p:nvPr>
            <p:ph type="title"/>
          </p:nvPr>
        </p:nvSpPr>
        <p:spPr>
          <a:xfrm>
            <a:off x="5015880" y="188641"/>
            <a:ext cx="6515185" cy="1238380"/>
          </a:xfrm>
        </p:spPr>
        <p:txBody>
          <a:bodyPr>
            <a:normAutofit fontScale="90000"/>
          </a:bodyPr>
          <a:lstStyle/>
          <a:p>
            <a:pPr eaLnBrk="1" fontAlgn="auto" hangingPunct="1">
              <a:spcAft>
                <a:spcPts val="0"/>
              </a:spcAft>
              <a:defRPr/>
            </a:pPr>
            <a:r>
              <a:rPr lang="es-MX" sz="4700" dirty="0"/>
              <a:t>Ex parte AAR </a:t>
            </a:r>
            <a:br>
              <a:rPr lang="es-MX" sz="4700" dirty="0"/>
            </a:br>
            <a:r>
              <a:rPr lang="es-MX" sz="4700" dirty="0"/>
              <a:t>187 DPR 836 (2013) </a:t>
            </a:r>
            <a:endParaRPr lang="es-PR" sz="4700" dirty="0"/>
          </a:p>
        </p:txBody>
      </p:sp>
      <p:pic>
        <p:nvPicPr>
          <p:cNvPr id="47110" name="Imagen 5" descr="Un par de personas de pie&#10;&#10;Descripción generada automáticamente con confianza baja">
            <a:extLst>
              <a:ext uri="{FF2B5EF4-FFF2-40B4-BE49-F238E27FC236}">
                <a16:creationId xmlns:a16="http://schemas.microsoft.com/office/drawing/2014/main" id="{6E4139A5-9BA3-E12C-EFE3-EA6FB775881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55286" r="9534" b="-1"/>
          <a:stretch/>
        </p:blipFill>
        <p:spPr bwMode="auto">
          <a:xfrm>
            <a:off x="688434" y="-9525"/>
            <a:ext cx="4129822" cy="68675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7115" name="Freeform 6">
            <a:extLst>
              <a:ext uri="{FF2B5EF4-FFF2-40B4-BE49-F238E27FC236}">
                <a16:creationId xmlns:a16="http://schemas.microsoft.com/office/drawing/2014/main" id="{5402222E-F041-43A0-81BC-1B3F2EF765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txBody>
          <a:bodyPr/>
          <a:lstStyle/>
          <a:p>
            <a:endParaRPr lang="LID4096"/>
          </a:p>
        </p:txBody>
      </p:sp>
      <p:sp>
        <p:nvSpPr>
          <p:cNvPr id="21507" name="Marcador de contenido 2">
            <a:extLst>
              <a:ext uri="{FF2B5EF4-FFF2-40B4-BE49-F238E27FC236}">
                <a16:creationId xmlns:a16="http://schemas.microsoft.com/office/drawing/2014/main" id="{ABBF91E8-FD1A-9113-47C1-BF8DDFB4A209}"/>
              </a:ext>
            </a:extLst>
          </p:cNvPr>
          <p:cNvSpPr>
            <a:spLocks noGrp="1" noChangeArrowheads="1"/>
          </p:cNvSpPr>
          <p:nvPr>
            <p:ph idx="1"/>
          </p:nvPr>
        </p:nvSpPr>
        <p:spPr>
          <a:xfrm>
            <a:off x="4871864" y="1700807"/>
            <a:ext cx="6912768" cy="4674871"/>
          </a:xfrm>
        </p:spPr>
        <p:txBody>
          <a:bodyPr rtlCol="0">
            <a:normAutofit/>
          </a:bodyPr>
          <a:lstStyle/>
          <a:p>
            <a:pPr algn="just" eaLnBrk="1" fontAlgn="auto" hangingPunct="1">
              <a:lnSpc>
                <a:spcPct val="100000"/>
              </a:lnSpc>
              <a:spcAft>
                <a:spcPts val="0"/>
              </a:spcAft>
              <a:defRPr/>
            </a:pPr>
            <a:r>
              <a:rPr lang="es-MX" altLang="es-PR" sz="1600" dirty="0"/>
              <a:t>Una mujer solicitó adoptar a  la hija de su compañera consensual. La menor había sido concebida mediante inseminación artificial y solo tenía la filiación de su madre. La adoptante y la madre no deseaban que se rompiera el vínculo filial entre la menor y la madre biológica (Art. 138 CC). Bajo el estado de derecho entonces vigente, la adoptante no podía adoptar a menos que la madre biológica fuera privada de o renunciara a la patria potestad de la menor. </a:t>
            </a:r>
          </a:p>
          <a:p>
            <a:pPr algn="just" eaLnBrk="1" fontAlgn="auto" hangingPunct="1">
              <a:lnSpc>
                <a:spcPct val="100000"/>
              </a:lnSpc>
              <a:spcAft>
                <a:spcPts val="0"/>
              </a:spcAft>
              <a:defRPr/>
            </a:pPr>
            <a:endParaRPr lang="es-MX" altLang="es-PR" sz="1600" dirty="0"/>
          </a:p>
          <a:p>
            <a:pPr marL="0" indent="0" algn="just" eaLnBrk="1" fontAlgn="auto" hangingPunct="1">
              <a:lnSpc>
                <a:spcPct val="100000"/>
              </a:lnSpc>
              <a:spcAft>
                <a:spcPts val="0"/>
              </a:spcAft>
              <a:buFont typeface="Arial" panose="020B0604020202020204" pitchFamily="34" charset="0"/>
              <a:buNone/>
              <a:defRPr/>
            </a:pPr>
            <a:r>
              <a:rPr lang="en-US" altLang="es-PR" sz="1600" b="1" dirty="0">
                <a:solidFill>
                  <a:srgbClr val="FF0000"/>
                </a:solidFill>
              </a:rPr>
              <a:t>Obergefell vs. Hodges, 576 US 644 ( 2015 )</a:t>
            </a:r>
            <a:endParaRPr lang="es-MX" altLang="es-PR" sz="1600" b="1" dirty="0">
              <a:solidFill>
                <a:srgbClr val="FF0000"/>
              </a:solidFill>
            </a:endParaRPr>
          </a:p>
          <a:p>
            <a:pPr algn="just" eaLnBrk="1" fontAlgn="auto" hangingPunct="1">
              <a:lnSpc>
                <a:spcPct val="100000"/>
              </a:lnSpc>
              <a:spcAft>
                <a:spcPts val="0"/>
              </a:spcAft>
              <a:defRPr/>
            </a:pPr>
            <a:r>
              <a:rPr lang="es-MX" altLang="es-PR" sz="1600" dirty="0"/>
              <a:t>Las personas del mismo sexo tienen un derecho fundamental, protegido por la Décimo cuarta enmienda de la Constitución de los Estados Unidos sobre igual protección de las leyes y el debido proceso de ley; no tan solo para casarse, sino para constituir una familia, tener, adoptar y criar a sus hijos/as. </a:t>
            </a:r>
          </a:p>
          <a:p>
            <a:pPr eaLnBrk="1" fontAlgn="auto" hangingPunct="1">
              <a:lnSpc>
                <a:spcPct val="100000"/>
              </a:lnSpc>
              <a:spcAft>
                <a:spcPts val="0"/>
              </a:spcAft>
              <a:defRPr/>
            </a:pPr>
            <a:endParaRPr lang="es-MX" altLang="es-PR" sz="1400" dirty="0"/>
          </a:p>
          <a:p>
            <a:pPr eaLnBrk="1" fontAlgn="auto" hangingPunct="1">
              <a:lnSpc>
                <a:spcPct val="100000"/>
              </a:lnSpc>
              <a:spcAft>
                <a:spcPts val="0"/>
              </a:spcAft>
              <a:defRPr/>
            </a:pPr>
            <a:endParaRPr lang="es-PR" altLang="es-PR" sz="1400" dirty="0"/>
          </a:p>
        </p:txBody>
      </p:sp>
      <p:sp>
        <p:nvSpPr>
          <p:cNvPr id="3" name="Marcador de pie de página 2">
            <a:extLst>
              <a:ext uri="{FF2B5EF4-FFF2-40B4-BE49-F238E27FC236}">
                <a16:creationId xmlns:a16="http://schemas.microsoft.com/office/drawing/2014/main" id="{39D63A44-8098-71FE-7E7E-CEC30235E630}"/>
              </a:ext>
            </a:extLst>
          </p:cNvPr>
          <p:cNvSpPr>
            <a:spLocks noGrp="1"/>
          </p:cNvSpPr>
          <p:nvPr>
            <p:ph type="ftr" sz="quarter" idx="11"/>
          </p:nvPr>
        </p:nvSpPr>
        <p:spPr>
          <a:xfrm>
            <a:off x="5195726" y="6375679"/>
            <a:ext cx="4271016" cy="345796"/>
          </a:xfrm>
        </p:spPr>
        <p:txBody>
          <a:bodyPr>
            <a:normAutofit/>
          </a:bodyPr>
          <a:lstStyle/>
          <a:p>
            <a:pPr algn="l">
              <a:spcAft>
                <a:spcPts val="600"/>
              </a:spcAft>
              <a:defRPr/>
            </a:pPr>
            <a:r>
              <a:rPr lang="es-MX"/>
              <a:t>MVN 2024</a:t>
            </a:r>
            <a:endParaRPr lang="es-PR"/>
          </a:p>
        </p:txBody>
      </p:sp>
      <p:sp>
        <p:nvSpPr>
          <p:cNvPr id="4" name="Marcador de número de diapositiva 3">
            <a:extLst>
              <a:ext uri="{FF2B5EF4-FFF2-40B4-BE49-F238E27FC236}">
                <a16:creationId xmlns:a16="http://schemas.microsoft.com/office/drawing/2014/main" id="{F3E72E9C-5C3A-C621-E67F-C59337C5D9AE}"/>
              </a:ext>
            </a:extLst>
          </p:cNvPr>
          <p:cNvSpPr>
            <a:spLocks noGrp="1"/>
          </p:cNvSpPr>
          <p:nvPr>
            <p:ph type="sldNum" sz="quarter" idx="12"/>
          </p:nvPr>
        </p:nvSpPr>
        <p:spPr>
          <a:xfrm>
            <a:off x="9945278" y="6375679"/>
            <a:ext cx="1484722" cy="345796"/>
          </a:xfrm>
        </p:spPr>
        <p:txBody>
          <a:bodyPr>
            <a:normAutofit/>
          </a:bodyPr>
          <a:lstStyle/>
          <a:p>
            <a:pPr>
              <a:spcAft>
                <a:spcPts val="600"/>
              </a:spcAft>
              <a:defRPr/>
            </a:pPr>
            <a:fld id="{351E609B-7087-477B-98B4-98B5F77B7EDA}" type="slidenum">
              <a:rPr lang="es-PR" altLang="es-PR"/>
              <a:pPr>
                <a:spcAft>
                  <a:spcPts val="600"/>
                </a:spcAft>
                <a:defRPr/>
              </a:pPr>
              <a:t>18</a:t>
            </a:fld>
            <a:endParaRPr lang="es-PR" altLang="es-PR"/>
          </a:p>
        </p:txBody>
      </p:sp>
      <p:sp>
        <p:nvSpPr>
          <p:cNvPr id="47117" name="Rectangle 47116">
            <a:extLst>
              <a:ext uri="{FF2B5EF4-FFF2-40B4-BE49-F238E27FC236}">
                <a16:creationId xmlns:a16="http://schemas.microsoft.com/office/drawing/2014/main" id="{B80D28A2-8EA4-4EF0-9056-3BDAA7290F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23E3BB-8F64-129B-492F-42A0325C477E}"/>
              </a:ext>
            </a:extLst>
          </p:cNvPr>
          <p:cNvSpPr>
            <a:spLocks noGrp="1"/>
          </p:cNvSpPr>
          <p:nvPr>
            <p:ph type="title"/>
          </p:nvPr>
        </p:nvSpPr>
        <p:spPr>
          <a:xfrm>
            <a:off x="1487488" y="333375"/>
            <a:ext cx="8609012" cy="1008063"/>
          </a:xfrm>
        </p:spPr>
        <p:txBody>
          <a:bodyPr>
            <a:normAutofit fontScale="90000"/>
          </a:bodyPr>
          <a:lstStyle/>
          <a:p>
            <a:pPr algn="ctr" eaLnBrk="1" fontAlgn="auto" hangingPunct="1">
              <a:spcAft>
                <a:spcPts val="0"/>
              </a:spcAft>
              <a:defRPr/>
            </a:pPr>
            <a:r>
              <a:rPr lang="es-MX" sz="4000" dirty="0">
                <a:solidFill>
                  <a:schemeClr val="tx1">
                    <a:lumMod val="95000"/>
                    <a:lumOff val="5000"/>
                  </a:schemeClr>
                </a:solidFill>
              </a:rPr>
              <a:t>Quiénes no podrán ser adoptantes</a:t>
            </a:r>
            <a:br>
              <a:rPr lang="es-ES" sz="4000" dirty="0">
                <a:solidFill>
                  <a:schemeClr val="tx1">
                    <a:lumMod val="95000"/>
                    <a:lumOff val="5000"/>
                  </a:schemeClr>
                </a:solidFill>
              </a:rPr>
            </a:br>
            <a:r>
              <a:rPr lang="es-MX" sz="4000" dirty="0">
                <a:solidFill>
                  <a:schemeClr val="tx1">
                    <a:lumMod val="95000"/>
                    <a:lumOff val="5000"/>
                  </a:schemeClr>
                </a:solidFill>
              </a:rPr>
              <a:t>Art. 581</a:t>
            </a:r>
            <a:br>
              <a:rPr lang="es-MX" dirty="0">
                <a:solidFill>
                  <a:schemeClr val="tx1">
                    <a:lumMod val="95000"/>
                    <a:lumOff val="5000"/>
                  </a:schemeClr>
                </a:solidFill>
              </a:rPr>
            </a:br>
            <a:br>
              <a:rPr lang="es-ES" dirty="0">
                <a:solidFill>
                  <a:srgbClr val="FFC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br>
              <a:rPr lang="es-ES" dirty="0">
                <a:solidFill>
                  <a:srgbClr val="C00000"/>
                </a:solidFill>
              </a:rPr>
            </a:br>
            <a:r>
              <a:rPr lang="es-ES" b="1" dirty="0">
                <a:solidFill>
                  <a:srgbClr val="C00000"/>
                </a:solidFill>
              </a:rPr>
              <a:t>Prohibición</a:t>
            </a:r>
            <a:br>
              <a:rPr lang="es-ES" b="1" dirty="0">
                <a:solidFill>
                  <a:srgbClr val="C00000"/>
                </a:solidFill>
              </a:rPr>
            </a:br>
            <a:r>
              <a:rPr lang="es-ES" b="1" dirty="0">
                <a:solidFill>
                  <a:srgbClr val="C00000"/>
                </a:solidFill>
              </a:rPr>
              <a:t>Art. 131 </a:t>
            </a:r>
            <a:r>
              <a:rPr lang="es-ES" b="1" dirty="0" err="1">
                <a:solidFill>
                  <a:srgbClr val="C00000"/>
                </a:solidFill>
              </a:rPr>
              <a:t>Cc</a:t>
            </a:r>
            <a:endParaRPr lang="es-PR" b="1" dirty="0">
              <a:solidFill>
                <a:srgbClr val="C00000"/>
              </a:solidFill>
            </a:endParaRPr>
          </a:p>
        </p:txBody>
      </p:sp>
      <p:sp>
        <p:nvSpPr>
          <p:cNvPr id="17411" name="Content Placeholder 2">
            <a:extLst>
              <a:ext uri="{FF2B5EF4-FFF2-40B4-BE49-F238E27FC236}">
                <a16:creationId xmlns:a16="http://schemas.microsoft.com/office/drawing/2014/main" id="{5DACB336-75DD-D384-7D72-7C2D5B12362C}"/>
              </a:ext>
            </a:extLst>
          </p:cNvPr>
          <p:cNvSpPr>
            <a:spLocks noGrp="1"/>
          </p:cNvSpPr>
          <p:nvPr>
            <p:ph idx="1"/>
          </p:nvPr>
        </p:nvSpPr>
        <p:spPr>
          <a:xfrm>
            <a:off x="2640013" y="1268413"/>
            <a:ext cx="7272337" cy="4968875"/>
          </a:xfrm>
        </p:spPr>
        <p:txBody>
          <a:bodyPr rtlCol="0">
            <a:normAutofit/>
          </a:bodyPr>
          <a:lstStyle/>
          <a:p>
            <a:pPr marL="0" indent="0" algn="just" eaLnBrk="1" fontAlgn="auto" hangingPunct="1">
              <a:spcAft>
                <a:spcPts val="0"/>
              </a:spcAft>
              <a:buFont typeface="Arial" panose="020B0604020202020204" pitchFamily="34" charset="0"/>
              <a:buNone/>
              <a:defRPr/>
            </a:pPr>
            <a:endParaRPr lang="es-PR" altLang="es-PR" sz="2800" dirty="0">
              <a:solidFill>
                <a:schemeClr val="tx1">
                  <a:lumMod val="65000"/>
                  <a:lumOff val="35000"/>
                </a:schemeClr>
              </a:solidFill>
              <a:latin typeface="Bookman Old Style" panose="02050604050505020204" pitchFamily="18" charset="0"/>
            </a:endParaRPr>
          </a:p>
          <a:p>
            <a:pPr algn="just" eaLnBrk="1" fontAlgn="auto" hangingPunct="1">
              <a:spcAft>
                <a:spcPts val="0"/>
              </a:spcAft>
              <a:defRPr/>
            </a:pPr>
            <a:r>
              <a:rPr lang="es-PR" altLang="es-PR" sz="2800" b="1" dirty="0">
                <a:solidFill>
                  <a:schemeClr val="tx1"/>
                </a:solidFill>
                <a:latin typeface="Bookman Old Style" panose="02050604050505020204" pitchFamily="18" charset="0"/>
              </a:rPr>
              <a:t>No podrán </a:t>
            </a:r>
            <a:r>
              <a:rPr lang="es-PR" altLang="es-PR" sz="2800" dirty="0">
                <a:solidFill>
                  <a:schemeClr val="tx1"/>
                </a:solidFill>
                <a:latin typeface="Bookman Old Style" panose="02050604050505020204" pitchFamily="18" charset="0"/>
              </a:rPr>
              <a:t>ser adoptantes las personas declaradas incapaces por decreto judicial </a:t>
            </a:r>
            <a:r>
              <a:rPr lang="es-PR" altLang="es-PR" sz="2800" b="1" dirty="0">
                <a:solidFill>
                  <a:schemeClr val="tx1"/>
                </a:solidFill>
                <a:latin typeface="Bookman Old Style" panose="02050604050505020204" pitchFamily="18" charset="0"/>
              </a:rPr>
              <a:t>mientras dure la incapacidad</a:t>
            </a:r>
            <a:r>
              <a:rPr lang="es-PR" altLang="es-PR" sz="2800" dirty="0">
                <a:solidFill>
                  <a:schemeClr val="tx1"/>
                </a:solidFill>
                <a:latin typeface="Bookman Old Style" panose="02050604050505020204" pitchFamily="18" charset="0"/>
              </a:rPr>
              <a:t>. (</a:t>
            </a:r>
            <a:r>
              <a:rPr lang="es-PR" altLang="es-PR" sz="2800" b="1" dirty="0">
                <a:solidFill>
                  <a:srgbClr val="FF0000"/>
                </a:solidFill>
                <a:latin typeface="Bookman Old Style" panose="02050604050505020204" pitchFamily="18" charset="0"/>
              </a:rPr>
              <a:t>¿Inc. Parciales?)</a:t>
            </a:r>
          </a:p>
          <a:p>
            <a:pPr marL="0" indent="0" algn="just" eaLnBrk="1" fontAlgn="auto" hangingPunct="1">
              <a:spcAft>
                <a:spcPts val="0"/>
              </a:spcAft>
              <a:buFont typeface="Arial" panose="020B0604020202020204" pitchFamily="34" charset="0"/>
              <a:buNone/>
              <a:defRPr/>
            </a:pPr>
            <a:endParaRPr lang="es-PR" altLang="es-PR" sz="2800" dirty="0">
              <a:solidFill>
                <a:schemeClr val="tx1"/>
              </a:solidFill>
              <a:latin typeface="Bookman Old Style" panose="02050604050505020204" pitchFamily="18" charset="0"/>
            </a:endParaRPr>
          </a:p>
          <a:p>
            <a:pPr algn="just" eaLnBrk="1" fontAlgn="auto" hangingPunct="1">
              <a:spcAft>
                <a:spcPts val="0"/>
              </a:spcAft>
              <a:defRPr/>
            </a:pPr>
            <a:r>
              <a:rPr lang="es-PR" altLang="es-PR" sz="2800" dirty="0">
                <a:solidFill>
                  <a:schemeClr val="tx1"/>
                </a:solidFill>
                <a:latin typeface="Bookman Old Style" panose="02050604050505020204" pitchFamily="18" charset="0"/>
              </a:rPr>
              <a:t>En el caso de una persona sentenciada a cumplir pena de reclusión, </a:t>
            </a:r>
            <a:r>
              <a:rPr lang="es-PR" altLang="es-PR" sz="2800" b="1" dirty="0">
                <a:solidFill>
                  <a:schemeClr val="tx1"/>
                </a:solidFill>
                <a:latin typeface="Bookman Old Style" panose="02050604050505020204" pitchFamily="18" charset="0"/>
              </a:rPr>
              <a:t>no podrá </a:t>
            </a:r>
            <a:r>
              <a:rPr lang="es-PR" altLang="es-PR" sz="2800" dirty="0">
                <a:solidFill>
                  <a:schemeClr val="tx1"/>
                </a:solidFill>
                <a:latin typeface="Bookman Old Style" panose="02050604050505020204" pitchFamily="18" charset="0"/>
              </a:rPr>
              <a:t>ser adoptante mientras dure la misma. </a:t>
            </a:r>
          </a:p>
        </p:txBody>
      </p:sp>
      <p:sp>
        <p:nvSpPr>
          <p:cNvPr id="4" name="Marcador de pie de página 3">
            <a:extLst>
              <a:ext uri="{FF2B5EF4-FFF2-40B4-BE49-F238E27FC236}">
                <a16:creationId xmlns:a16="http://schemas.microsoft.com/office/drawing/2014/main" id="{73A385DD-EB46-6C39-CB51-E732125D682D}"/>
              </a:ext>
            </a:extLst>
          </p:cNvPr>
          <p:cNvSpPr>
            <a:spLocks noGrp="1"/>
          </p:cNvSpPr>
          <p:nvPr>
            <p:ph type="ftr" sz="quarter" idx="11"/>
          </p:nvPr>
        </p:nvSpPr>
        <p:spPr/>
        <p:txBody>
          <a:bodyPr/>
          <a:lstStyle/>
          <a:p>
            <a:pPr>
              <a:defRPr/>
            </a:pPr>
            <a:r>
              <a:rPr lang="es-MX"/>
              <a:t>MVN 2024</a:t>
            </a:r>
            <a:endParaRPr lang="es-PR"/>
          </a:p>
        </p:txBody>
      </p:sp>
      <p:sp>
        <p:nvSpPr>
          <p:cNvPr id="3" name="Marcador de número de diapositiva 2">
            <a:extLst>
              <a:ext uri="{FF2B5EF4-FFF2-40B4-BE49-F238E27FC236}">
                <a16:creationId xmlns:a16="http://schemas.microsoft.com/office/drawing/2014/main" id="{BC687B59-C89A-A3A8-55A4-1F9B50CFF979}"/>
              </a:ext>
            </a:extLst>
          </p:cNvPr>
          <p:cNvSpPr>
            <a:spLocks noGrp="1"/>
          </p:cNvSpPr>
          <p:nvPr>
            <p:ph type="sldNum" sz="quarter" idx="12"/>
          </p:nvPr>
        </p:nvSpPr>
        <p:spPr/>
        <p:txBody>
          <a:bodyPr/>
          <a:lstStyle/>
          <a:p>
            <a:pPr>
              <a:defRPr/>
            </a:pPr>
            <a:fld id="{F6713E65-6F25-4F90-B0E9-302C86E3B028}" type="slidenum">
              <a:rPr lang="es-PR" altLang="es-PR"/>
              <a:pPr>
                <a:defRPr/>
              </a:pPr>
              <a:t>19</a:t>
            </a:fld>
            <a:endParaRPr lang="es-PR" altLang="es-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0" name="Freeform 6">
            <a:extLst>
              <a:ext uri="{FF2B5EF4-FFF2-40B4-BE49-F238E27FC236}">
                <a16:creationId xmlns:a16="http://schemas.microsoft.com/office/drawing/2014/main" id="{B217C2AD-51B4-40CE-A71F-F5D3F846D9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3557016" y="63093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txBody>
          <a:bodyPr/>
          <a:lstStyle/>
          <a:p>
            <a:endParaRPr lang="LID4096"/>
          </a:p>
        </p:txBody>
      </p:sp>
      <p:sp>
        <p:nvSpPr>
          <p:cNvPr id="22" name="Rectangle 21">
            <a:extLst>
              <a:ext uri="{FF2B5EF4-FFF2-40B4-BE49-F238E27FC236}">
                <a16:creationId xmlns:a16="http://schemas.microsoft.com/office/drawing/2014/main" id="{6F1BF92E-23CF-4BFE-9E1F-C359BACFA3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sp useBgFill="1">
        <p:nvSpPr>
          <p:cNvPr id="24" name="Rectangle 23">
            <a:extLst>
              <a:ext uri="{FF2B5EF4-FFF2-40B4-BE49-F238E27FC236}">
                <a16:creationId xmlns:a16="http://schemas.microsoft.com/office/drawing/2014/main" id="{DFEF8384-2545-4ACD-9071-49DD1CFC4E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6" name="Freeform 22">
            <a:extLst>
              <a:ext uri="{FF2B5EF4-FFF2-40B4-BE49-F238E27FC236}">
                <a16:creationId xmlns:a16="http://schemas.microsoft.com/office/drawing/2014/main" id="{F77DB8FA-61A7-4DE7-A777-6D258D1724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1" y="0"/>
            <a:ext cx="4695443" cy="6858000"/>
          </a:xfrm>
          <a:custGeom>
            <a:avLst/>
            <a:gdLst>
              <a:gd name="connsiteX0" fmla="*/ 0 w 4992864"/>
              <a:gd name="connsiteY0" fmla="*/ 0 h 6858000"/>
              <a:gd name="connsiteX1" fmla="*/ 4813476 w 4992864"/>
              <a:gd name="connsiteY1" fmla="*/ 0 h 6858000"/>
              <a:gd name="connsiteX2" fmla="*/ 4818239 w 4992864"/>
              <a:gd name="connsiteY2" fmla="*/ 66675 h 6858000"/>
              <a:gd name="connsiteX3" fmla="*/ 4826176 w 4992864"/>
              <a:gd name="connsiteY3" fmla="*/ 122237 h 6858000"/>
              <a:gd name="connsiteX4" fmla="*/ 4835701 w 4992864"/>
              <a:gd name="connsiteY4" fmla="*/ 174625 h 6858000"/>
              <a:gd name="connsiteX5" fmla="*/ 4851576 w 4992864"/>
              <a:gd name="connsiteY5" fmla="*/ 217487 h 6858000"/>
              <a:gd name="connsiteX6" fmla="*/ 4867451 w 4992864"/>
              <a:gd name="connsiteY6" fmla="*/ 260350 h 6858000"/>
              <a:gd name="connsiteX7" fmla="*/ 4886501 w 4992864"/>
              <a:gd name="connsiteY7" fmla="*/ 296862 h 6858000"/>
              <a:gd name="connsiteX8" fmla="*/ 4905551 w 4992864"/>
              <a:gd name="connsiteY8" fmla="*/ 334962 h 6858000"/>
              <a:gd name="connsiteX9" fmla="*/ 4923014 w 4992864"/>
              <a:gd name="connsiteY9" fmla="*/ 369887 h 6858000"/>
              <a:gd name="connsiteX10" fmla="*/ 4940476 w 4992864"/>
              <a:gd name="connsiteY10" fmla="*/ 409575 h 6858000"/>
              <a:gd name="connsiteX11" fmla="*/ 4956351 w 4992864"/>
              <a:gd name="connsiteY11" fmla="*/ 450850 h 6858000"/>
              <a:gd name="connsiteX12" fmla="*/ 4970639 w 4992864"/>
              <a:gd name="connsiteY12" fmla="*/ 496887 h 6858000"/>
              <a:gd name="connsiteX13" fmla="*/ 4981751 w 4992864"/>
              <a:gd name="connsiteY13" fmla="*/ 546100 h 6858000"/>
              <a:gd name="connsiteX14" fmla="*/ 4989689 w 4992864"/>
              <a:gd name="connsiteY14" fmla="*/ 606425 h 6858000"/>
              <a:gd name="connsiteX15" fmla="*/ 4992864 w 4992864"/>
              <a:gd name="connsiteY15" fmla="*/ 673100 h 6858000"/>
              <a:gd name="connsiteX16" fmla="*/ 4989689 w 4992864"/>
              <a:gd name="connsiteY16" fmla="*/ 744537 h 6858000"/>
              <a:gd name="connsiteX17" fmla="*/ 4981751 w 4992864"/>
              <a:gd name="connsiteY17" fmla="*/ 801687 h 6858000"/>
              <a:gd name="connsiteX18" fmla="*/ 4970639 w 4992864"/>
              <a:gd name="connsiteY18" fmla="*/ 854075 h 6858000"/>
              <a:gd name="connsiteX19" fmla="*/ 4956351 w 4992864"/>
              <a:gd name="connsiteY19" fmla="*/ 901700 h 6858000"/>
              <a:gd name="connsiteX20" fmla="*/ 4940476 w 4992864"/>
              <a:gd name="connsiteY20" fmla="*/ 942975 h 6858000"/>
              <a:gd name="connsiteX21" fmla="*/ 4921426 w 4992864"/>
              <a:gd name="connsiteY21" fmla="*/ 981075 h 6858000"/>
              <a:gd name="connsiteX22" fmla="*/ 4902376 w 4992864"/>
              <a:gd name="connsiteY22" fmla="*/ 1017587 h 6858000"/>
              <a:gd name="connsiteX23" fmla="*/ 4883326 w 4992864"/>
              <a:gd name="connsiteY23" fmla="*/ 1055687 h 6858000"/>
              <a:gd name="connsiteX24" fmla="*/ 4865864 w 4992864"/>
              <a:gd name="connsiteY24" fmla="*/ 1095375 h 6858000"/>
              <a:gd name="connsiteX25" fmla="*/ 4848401 w 4992864"/>
              <a:gd name="connsiteY25" fmla="*/ 1136650 h 6858000"/>
              <a:gd name="connsiteX26" fmla="*/ 4834114 w 4992864"/>
              <a:gd name="connsiteY26" fmla="*/ 1182687 h 6858000"/>
              <a:gd name="connsiteX27" fmla="*/ 4824589 w 4992864"/>
              <a:gd name="connsiteY27" fmla="*/ 1235075 h 6858000"/>
              <a:gd name="connsiteX28" fmla="*/ 4815064 w 4992864"/>
              <a:gd name="connsiteY28" fmla="*/ 1295400 h 6858000"/>
              <a:gd name="connsiteX29" fmla="*/ 4813476 w 4992864"/>
              <a:gd name="connsiteY29" fmla="*/ 1363662 h 6858000"/>
              <a:gd name="connsiteX30" fmla="*/ 4815064 w 4992864"/>
              <a:gd name="connsiteY30" fmla="*/ 1431925 h 6858000"/>
              <a:gd name="connsiteX31" fmla="*/ 4824589 w 4992864"/>
              <a:gd name="connsiteY31" fmla="*/ 1492250 h 6858000"/>
              <a:gd name="connsiteX32" fmla="*/ 4834114 w 4992864"/>
              <a:gd name="connsiteY32" fmla="*/ 1544637 h 6858000"/>
              <a:gd name="connsiteX33" fmla="*/ 4848401 w 4992864"/>
              <a:gd name="connsiteY33" fmla="*/ 1589087 h 6858000"/>
              <a:gd name="connsiteX34" fmla="*/ 4865864 w 4992864"/>
              <a:gd name="connsiteY34" fmla="*/ 1631950 h 6858000"/>
              <a:gd name="connsiteX35" fmla="*/ 4883326 w 4992864"/>
              <a:gd name="connsiteY35" fmla="*/ 1671637 h 6858000"/>
              <a:gd name="connsiteX36" fmla="*/ 4902376 w 4992864"/>
              <a:gd name="connsiteY36" fmla="*/ 1708150 h 6858000"/>
              <a:gd name="connsiteX37" fmla="*/ 4921426 w 4992864"/>
              <a:gd name="connsiteY37" fmla="*/ 1743075 h 6858000"/>
              <a:gd name="connsiteX38" fmla="*/ 4940476 w 4992864"/>
              <a:gd name="connsiteY38" fmla="*/ 1782762 h 6858000"/>
              <a:gd name="connsiteX39" fmla="*/ 4956351 w 4992864"/>
              <a:gd name="connsiteY39" fmla="*/ 1824037 h 6858000"/>
              <a:gd name="connsiteX40" fmla="*/ 4970639 w 4992864"/>
              <a:gd name="connsiteY40" fmla="*/ 1870075 h 6858000"/>
              <a:gd name="connsiteX41" fmla="*/ 4981751 w 4992864"/>
              <a:gd name="connsiteY41" fmla="*/ 1922462 h 6858000"/>
              <a:gd name="connsiteX42" fmla="*/ 4989689 w 4992864"/>
              <a:gd name="connsiteY42" fmla="*/ 1982787 h 6858000"/>
              <a:gd name="connsiteX43" fmla="*/ 4992864 w 4992864"/>
              <a:gd name="connsiteY43" fmla="*/ 2051050 h 6858000"/>
              <a:gd name="connsiteX44" fmla="*/ 4989689 w 4992864"/>
              <a:gd name="connsiteY44" fmla="*/ 2119312 h 6858000"/>
              <a:gd name="connsiteX45" fmla="*/ 4981751 w 4992864"/>
              <a:gd name="connsiteY45" fmla="*/ 2179637 h 6858000"/>
              <a:gd name="connsiteX46" fmla="*/ 4970639 w 4992864"/>
              <a:gd name="connsiteY46" fmla="*/ 2232025 h 6858000"/>
              <a:gd name="connsiteX47" fmla="*/ 4956351 w 4992864"/>
              <a:gd name="connsiteY47" fmla="*/ 2278062 h 6858000"/>
              <a:gd name="connsiteX48" fmla="*/ 4940476 w 4992864"/>
              <a:gd name="connsiteY48" fmla="*/ 2319337 h 6858000"/>
              <a:gd name="connsiteX49" fmla="*/ 4921426 w 4992864"/>
              <a:gd name="connsiteY49" fmla="*/ 2359025 h 6858000"/>
              <a:gd name="connsiteX50" fmla="*/ 4902376 w 4992864"/>
              <a:gd name="connsiteY50" fmla="*/ 2395537 h 6858000"/>
              <a:gd name="connsiteX51" fmla="*/ 4883326 w 4992864"/>
              <a:gd name="connsiteY51" fmla="*/ 2433637 h 6858000"/>
              <a:gd name="connsiteX52" fmla="*/ 4865864 w 4992864"/>
              <a:gd name="connsiteY52" fmla="*/ 2471737 h 6858000"/>
              <a:gd name="connsiteX53" fmla="*/ 4848401 w 4992864"/>
              <a:gd name="connsiteY53" fmla="*/ 2513012 h 6858000"/>
              <a:gd name="connsiteX54" fmla="*/ 4834114 w 4992864"/>
              <a:gd name="connsiteY54" fmla="*/ 2560637 h 6858000"/>
              <a:gd name="connsiteX55" fmla="*/ 4824589 w 4992864"/>
              <a:gd name="connsiteY55" fmla="*/ 2613025 h 6858000"/>
              <a:gd name="connsiteX56" fmla="*/ 4815064 w 4992864"/>
              <a:gd name="connsiteY56" fmla="*/ 2671762 h 6858000"/>
              <a:gd name="connsiteX57" fmla="*/ 4813476 w 4992864"/>
              <a:gd name="connsiteY57" fmla="*/ 2741612 h 6858000"/>
              <a:gd name="connsiteX58" fmla="*/ 4815064 w 4992864"/>
              <a:gd name="connsiteY58" fmla="*/ 2809875 h 6858000"/>
              <a:gd name="connsiteX59" fmla="*/ 4824589 w 4992864"/>
              <a:gd name="connsiteY59" fmla="*/ 2868612 h 6858000"/>
              <a:gd name="connsiteX60" fmla="*/ 4834114 w 4992864"/>
              <a:gd name="connsiteY60" fmla="*/ 2922587 h 6858000"/>
              <a:gd name="connsiteX61" fmla="*/ 4848401 w 4992864"/>
              <a:gd name="connsiteY61" fmla="*/ 2967037 h 6858000"/>
              <a:gd name="connsiteX62" fmla="*/ 4865864 w 4992864"/>
              <a:gd name="connsiteY62" fmla="*/ 3009900 h 6858000"/>
              <a:gd name="connsiteX63" fmla="*/ 4883326 w 4992864"/>
              <a:gd name="connsiteY63" fmla="*/ 3046412 h 6858000"/>
              <a:gd name="connsiteX64" fmla="*/ 4902376 w 4992864"/>
              <a:gd name="connsiteY64" fmla="*/ 3084512 h 6858000"/>
              <a:gd name="connsiteX65" fmla="*/ 4921426 w 4992864"/>
              <a:gd name="connsiteY65" fmla="*/ 3121025 h 6858000"/>
              <a:gd name="connsiteX66" fmla="*/ 4940476 w 4992864"/>
              <a:gd name="connsiteY66" fmla="*/ 3160712 h 6858000"/>
              <a:gd name="connsiteX67" fmla="*/ 4956351 w 4992864"/>
              <a:gd name="connsiteY67" fmla="*/ 3201987 h 6858000"/>
              <a:gd name="connsiteX68" fmla="*/ 4970639 w 4992864"/>
              <a:gd name="connsiteY68" fmla="*/ 3248025 h 6858000"/>
              <a:gd name="connsiteX69" fmla="*/ 4981751 w 4992864"/>
              <a:gd name="connsiteY69" fmla="*/ 3300412 h 6858000"/>
              <a:gd name="connsiteX70" fmla="*/ 4989689 w 4992864"/>
              <a:gd name="connsiteY70" fmla="*/ 3360737 h 6858000"/>
              <a:gd name="connsiteX71" fmla="*/ 4992864 w 4992864"/>
              <a:gd name="connsiteY71" fmla="*/ 3427412 h 6858000"/>
              <a:gd name="connsiteX72" fmla="*/ 4989689 w 4992864"/>
              <a:gd name="connsiteY72" fmla="*/ 3497262 h 6858000"/>
              <a:gd name="connsiteX73" fmla="*/ 4981751 w 4992864"/>
              <a:gd name="connsiteY73" fmla="*/ 3557587 h 6858000"/>
              <a:gd name="connsiteX74" fmla="*/ 4970639 w 4992864"/>
              <a:gd name="connsiteY74" fmla="*/ 3609975 h 6858000"/>
              <a:gd name="connsiteX75" fmla="*/ 4956351 w 4992864"/>
              <a:gd name="connsiteY75" fmla="*/ 3656012 h 6858000"/>
              <a:gd name="connsiteX76" fmla="*/ 4940476 w 4992864"/>
              <a:gd name="connsiteY76" fmla="*/ 3697287 h 6858000"/>
              <a:gd name="connsiteX77" fmla="*/ 4921426 w 4992864"/>
              <a:gd name="connsiteY77" fmla="*/ 3736975 h 6858000"/>
              <a:gd name="connsiteX78" fmla="*/ 4883326 w 4992864"/>
              <a:gd name="connsiteY78" fmla="*/ 3811587 h 6858000"/>
              <a:gd name="connsiteX79" fmla="*/ 4865864 w 4992864"/>
              <a:gd name="connsiteY79" fmla="*/ 3848100 h 6858000"/>
              <a:gd name="connsiteX80" fmla="*/ 4848401 w 4992864"/>
              <a:gd name="connsiteY80" fmla="*/ 3890962 h 6858000"/>
              <a:gd name="connsiteX81" fmla="*/ 4834114 w 4992864"/>
              <a:gd name="connsiteY81" fmla="*/ 3935412 h 6858000"/>
              <a:gd name="connsiteX82" fmla="*/ 4824589 w 4992864"/>
              <a:gd name="connsiteY82" fmla="*/ 3987800 h 6858000"/>
              <a:gd name="connsiteX83" fmla="*/ 4815064 w 4992864"/>
              <a:gd name="connsiteY83" fmla="*/ 4048125 h 6858000"/>
              <a:gd name="connsiteX84" fmla="*/ 4813476 w 4992864"/>
              <a:gd name="connsiteY84" fmla="*/ 4116387 h 6858000"/>
              <a:gd name="connsiteX85" fmla="*/ 4815064 w 4992864"/>
              <a:gd name="connsiteY85" fmla="*/ 4186237 h 6858000"/>
              <a:gd name="connsiteX86" fmla="*/ 4824589 w 4992864"/>
              <a:gd name="connsiteY86" fmla="*/ 4244975 h 6858000"/>
              <a:gd name="connsiteX87" fmla="*/ 4834114 w 4992864"/>
              <a:gd name="connsiteY87" fmla="*/ 4297362 h 6858000"/>
              <a:gd name="connsiteX88" fmla="*/ 4848401 w 4992864"/>
              <a:gd name="connsiteY88" fmla="*/ 4343400 h 6858000"/>
              <a:gd name="connsiteX89" fmla="*/ 4865864 w 4992864"/>
              <a:gd name="connsiteY89" fmla="*/ 4386262 h 6858000"/>
              <a:gd name="connsiteX90" fmla="*/ 4883326 w 4992864"/>
              <a:gd name="connsiteY90" fmla="*/ 4424362 h 6858000"/>
              <a:gd name="connsiteX91" fmla="*/ 4921426 w 4992864"/>
              <a:gd name="connsiteY91" fmla="*/ 4498975 h 6858000"/>
              <a:gd name="connsiteX92" fmla="*/ 4940476 w 4992864"/>
              <a:gd name="connsiteY92" fmla="*/ 4537075 h 6858000"/>
              <a:gd name="connsiteX93" fmla="*/ 4956351 w 4992864"/>
              <a:gd name="connsiteY93" fmla="*/ 4579937 h 6858000"/>
              <a:gd name="connsiteX94" fmla="*/ 4970639 w 4992864"/>
              <a:gd name="connsiteY94" fmla="*/ 4625975 h 6858000"/>
              <a:gd name="connsiteX95" fmla="*/ 4981751 w 4992864"/>
              <a:gd name="connsiteY95" fmla="*/ 4678362 h 6858000"/>
              <a:gd name="connsiteX96" fmla="*/ 4989689 w 4992864"/>
              <a:gd name="connsiteY96" fmla="*/ 4738687 h 6858000"/>
              <a:gd name="connsiteX97" fmla="*/ 4992864 w 4992864"/>
              <a:gd name="connsiteY97" fmla="*/ 4806950 h 6858000"/>
              <a:gd name="connsiteX98" fmla="*/ 4989689 w 4992864"/>
              <a:gd name="connsiteY98" fmla="*/ 4875212 h 6858000"/>
              <a:gd name="connsiteX99" fmla="*/ 4981751 w 4992864"/>
              <a:gd name="connsiteY99" fmla="*/ 4935537 h 6858000"/>
              <a:gd name="connsiteX100" fmla="*/ 4970639 w 4992864"/>
              <a:gd name="connsiteY100" fmla="*/ 4987925 h 6858000"/>
              <a:gd name="connsiteX101" fmla="*/ 4956351 w 4992864"/>
              <a:gd name="connsiteY101" fmla="*/ 5033962 h 6858000"/>
              <a:gd name="connsiteX102" fmla="*/ 4940476 w 4992864"/>
              <a:gd name="connsiteY102" fmla="*/ 5075237 h 6858000"/>
              <a:gd name="connsiteX103" fmla="*/ 4921426 w 4992864"/>
              <a:gd name="connsiteY103" fmla="*/ 5114925 h 6858000"/>
              <a:gd name="connsiteX104" fmla="*/ 4902376 w 4992864"/>
              <a:gd name="connsiteY104" fmla="*/ 5149850 h 6858000"/>
              <a:gd name="connsiteX105" fmla="*/ 4883326 w 4992864"/>
              <a:gd name="connsiteY105" fmla="*/ 5186362 h 6858000"/>
              <a:gd name="connsiteX106" fmla="*/ 4865864 w 4992864"/>
              <a:gd name="connsiteY106" fmla="*/ 5226050 h 6858000"/>
              <a:gd name="connsiteX107" fmla="*/ 4848401 w 4992864"/>
              <a:gd name="connsiteY107" fmla="*/ 5268912 h 6858000"/>
              <a:gd name="connsiteX108" fmla="*/ 4834114 w 4992864"/>
              <a:gd name="connsiteY108" fmla="*/ 5313362 h 6858000"/>
              <a:gd name="connsiteX109" fmla="*/ 4824589 w 4992864"/>
              <a:gd name="connsiteY109" fmla="*/ 5365750 h 6858000"/>
              <a:gd name="connsiteX110" fmla="*/ 4815064 w 4992864"/>
              <a:gd name="connsiteY110" fmla="*/ 5426075 h 6858000"/>
              <a:gd name="connsiteX111" fmla="*/ 4813476 w 4992864"/>
              <a:gd name="connsiteY111" fmla="*/ 5494337 h 6858000"/>
              <a:gd name="connsiteX112" fmla="*/ 4815064 w 4992864"/>
              <a:gd name="connsiteY112" fmla="*/ 5562600 h 6858000"/>
              <a:gd name="connsiteX113" fmla="*/ 4824589 w 4992864"/>
              <a:gd name="connsiteY113" fmla="*/ 5622925 h 6858000"/>
              <a:gd name="connsiteX114" fmla="*/ 4834114 w 4992864"/>
              <a:gd name="connsiteY114" fmla="*/ 5675312 h 6858000"/>
              <a:gd name="connsiteX115" fmla="*/ 4848401 w 4992864"/>
              <a:gd name="connsiteY115" fmla="*/ 5721350 h 6858000"/>
              <a:gd name="connsiteX116" fmla="*/ 4865864 w 4992864"/>
              <a:gd name="connsiteY116" fmla="*/ 5762625 h 6858000"/>
              <a:gd name="connsiteX117" fmla="*/ 4883326 w 4992864"/>
              <a:gd name="connsiteY117" fmla="*/ 5802312 h 6858000"/>
              <a:gd name="connsiteX118" fmla="*/ 4902376 w 4992864"/>
              <a:gd name="connsiteY118" fmla="*/ 5840412 h 6858000"/>
              <a:gd name="connsiteX119" fmla="*/ 4921426 w 4992864"/>
              <a:gd name="connsiteY119" fmla="*/ 5876925 h 6858000"/>
              <a:gd name="connsiteX120" fmla="*/ 4940476 w 4992864"/>
              <a:gd name="connsiteY120" fmla="*/ 5915025 h 6858000"/>
              <a:gd name="connsiteX121" fmla="*/ 4956351 w 4992864"/>
              <a:gd name="connsiteY121" fmla="*/ 5956300 h 6858000"/>
              <a:gd name="connsiteX122" fmla="*/ 4970639 w 4992864"/>
              <a:gd name="connsiteY122" fmla="*/ 6003925 h 6858000"/>
              <a:gd name="connsiteX123" fmla="*/ 4981751 w 4992864"/>
              <a:gd name="connsiteY123" fmla="*/ 6056312 h 6858000"/>
              <a:gd name="connsiteX124" fmla="*/ 4989689 w 4992864"/>
              <a:gd name="connsiteY124" fmla="*/ 6113462 h 6858000"/>
              <a:gd name="connsiteX125" fmla="*/ 4992864 w 4992864"/>
              <a:gd name="connsiteY125" fmla="*/ 6183312 h 6858000"/>
              <a:gd name="connsiteX126" fmla="*/ 4989689 w 4992864"/>
              <a:gd name="connsiteY126" fmla="*/ 6251575 h 6858000"/>
              <a:gd name="connsiteX127" fmla="*/ 4981751 w 4992864"/>
              <a:gd name="connsiteY127" fmla="*/ 6311900 h 6858000"/>
              <a:gd name="connsiteX128" fmla="*/ 4970639 w 4992864"/>
              <a:gd name="connsiteY128" fmla="*/ 6361112 h 6858000"/>
              <a:gd name="connsiteX129" fmla="*/ 4956351 w 4992864"/>
              <a:gd name="connsiteY129" fmla="*/ 6407150 h 6858000"/>
              <a:gd name="connsiteX130" fmla="*/ 4940476 w 4992864"/>
              <a:gd name="connsiteY130" fmla="*/ 6448425 h 6858000"/>
              <a:gd name="connsiteX131" fmla="*/ 4923014 w 4992864"/>
              <a:gd name="connsiteY131" fmla="*/ 6488112 h 6858000"/>
              <a:gd name="connsiteX132" fmla="*/ 4905551 w 4992864"/>
              <a:gd name="connsiteY132" fmla="*/ 6523037 h 6858000"/>
              <a:gd name="connsiteX133" fmla="*/ 4886501 w 4992864"/>
              <a:gd name="connsiteY133" fmla="*/ 6561137 h 6858000"/>
              <a:gd name="connsiteX134" fmla="*/ 4867451 w 4992864"/>
              <a:gd name="connsiteY134" fmla="*/ 6597650 h 6858000"/>
              <a:gd name="connsiteX135" fmla="*/ 4851576 w 4992864"/>
              <a:gd name="connsiteY135" fmla="*/ 6640512 h 6858000"/>
              <a:gd name="connsiteX136" fmla="*/ 4835701 w 4992864"/>
              <a:gd name="connsiteY136" fmla="*/ 6683375 h 6858000"/>
              <a:gd name="connsiteX137" fmla="*/ 4826176 w 4992864"/>
              <a:gd name="connsiteY137" fmla="*/ 6735762 h 6858000"/>
              <a:gd name="connsiteX138" fmla="*/ 4818239 w 4992864"/>
              <a:gd name="connsiteY138" fmla="*/ 6791325 h 6858000"/>
              <a:gd name="connsiteX139" fmla="*/ 4813476 w 4992864"/>
              <a:gd name="connsiteY139" fmla="*/ 6858000 h 6858000"/>
              <a:gd name="connsiteX140" fmla="*/ 0 w 4992864"/>
              <a:gd name="connsiteY140"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Lst>
            <a:rect l="l" t="t" r="r" b="b"/>
            <a:pathLst>
              <a:path w="4992864" h="6858000">
                <a:moveTo>
                  <a:pt x="0" y="0"/>
                </a:moveTo>
                <a:lnTo>
                  <a:pt x="4813476" y="0"/>
                </a:lnTo>
                <a:lnTo>
                  <a:pt x="4818239" y="66675"/>
                </a:lnTo>
                <a:lnTo>
                  <a:pt x="4826176" y="122237"/>
                </a:lnTo>
                <a:lnTo>
                  <a:pt x="4835701" y="174625"/>
                </a:lnTo>
                <a:lnTo>
                  <a:pt x="4851576" y="217487"/>
                </a:lnTo>
                <a:lnTo>
                  <a:pt x="4867451" y="260350"/>
                </a:lnTo>
                <a:lnTo>
                  <a:pt x="4886501" y="296862"/>
                </a:lnTo>
                <a:lnTo>
                  <a:pt x="4905551" y="334962"/>
                </a:lnTo>
                <a:lnTo>
                  <a:pt x="4923014" y="369887"/>
                </a:lnTo>
                <a:lnTo>
                  <a:pt x="4940476" y="409575"/>
                </a:lnTo>
                <a:lnTo>
                  <a:pt x="4956351" y="450850"/>
                </a:lnTo>
                <a:lnTo>
                  <a:pt x="4970639" y="496887"/>
                </a:lnTo>
                <a:lnTo>
                  <a:pt x="4981751" y="546100"/>
                </a:lnTo>
                <a:lnTo>
                  <a:pt x="4989689" y="606425"/>
                </a:lnTo>
                <a:lnTo>
                  <a:pt x="4992864" y="673100"/>
                </a:lnTo>
                <a:lnTo>
                  <a:pt x="4989689" y="744537"/>
                </a:lnTo>
                <a:lnTo>
                  <a:pt x="4981751" y="801687"/>
                </a:lnTo>
                <a:lnTo>
                  <a:pt x="4970639" y="854075"/>
                </a:lnTo>
                <a:lnTo>
                  <a:pt x="4956351" y="901700"/>
                </a:lnTo>
                <a:lnTo>
                  <a:pt x="4940476" y="942975"/>
                </a:lnTo>
                <a:lnTo>
                  <a:pt x="4921426" y="981075"/>
                </a:lnTo>
                <a:lnTo>
                  <a:pt x="4902376" y="1017587"/>
                </a:lnTo>
                <a:lnTo>
                  <a:pt x="4883326" y="1055687"/>
                </a:lnTo>
                <a:lnTo>
                  <a:pt x="4865864" y="1095375"/>
                </a:lnTo>
                <a:lnTo>
                  <a:pt x="4848401" y="1136650"/>
                </a:lnTo>
                <a:lnTo>
                  <a:pt x="4834114" y="1182687"/>
                </a:lnTo>
                <a:lnTo>
                  <a:pt x="4824589" y="1235075"/>
                </a:lnTo>
                <a:lnTo>
                  <a:pt x="4815064" y="1295400"/>
                </a:lnTo>
                <a:lnTo>
                  <a:pt x="4813476" y="1363662"/>
                </a:lnTo>
                <a:lnTo>
                  <a:pt x="4815064" y="1431925"/>
                </a:lnTo>
                <a:lnTo>
                  <a:pt x="4824589" y="1492250"/>
                </a:lnTo>
                <a:lnTo>
                  <a:pt x="4834114" y="1544637"/>
                </a:lnTo>
                <a:lnTo>
                  <a:pt x="4848401" y="1589087"/>
                </a:lnTo>
                <a:lnTo>
                  <a:pt x="4865864" y="1631950"/>
                </a:lnTo>
                <a:lnTo>
                  <a:pt x="4883326" y="1671637"/>
                </a:lnTo>
                <a:lnTo>
                  <a:pt x="4902376" y="1708150"/>
                </a:lnTo>
                <a:lnTo>
                  <a:pt x="4921426" y="1743075"/>
                </a:lnTo>
                <a:lnTo>
                  <a:pt x="4940476" y="1782762"/>
                </a:lnTo>
                <a:lnTo>
                  <a:pt x="4956351" y="1824037"/>
                </a:lnTo>
                <a:lnTo>
                  <a:pt x="4970639" y="1870075"/>
                </a:lnTo>
                <a:lnTo>
                  <a:pt x="4981751" y="1922462"/>
                </a:lnTo>
                <a:lnTo>
                  <a:pt x="4989689" y="1982787"/>
                </a:lnTo>
                <a:lnTo>
                  <a:pt x="4992864" y="2051050"/>
                </a:lnTo>
                <a:lnTo>
                  <a:pt x="4989689" y="2119312"/>
                </a:lnTo>
                <a:lnTo>
                  <a:pt x="4981751" y="2179637"/>
                </a:lnTo>
                <a:lnTo>
                  <a:pt x="4970639" y="2232025"/>
                </a:lnTo>
                <a:lnTo>
                  <a:pt x="4956351" y="2278062"/>
                </a:lnTo>
                <a:lnTo>
                  <a:pt x="4940476" y="2319337"/>
                </a:lnTo>
                <a:lnTo>
                  <a:pt x="4921426" y="2359025"/>
                </a:lnTo>
                <a:lnTo>
                  <a:pt x="4902376" y="2395537"/>
                </a:lnTo>
                <a:lnTo>
                  <a:pt x="4883326" y="2433637"/>
                </a:lnTo>
                <a:lnTo>
                  <a:pt x="4865864" y="2471737"/>
                </a:lnTo>
                <a:lnTo>
                  <a:pt x="4848401" y="2513012"/>
                </a:lnTo>
                <a:lnTo>
                  <a:pt x="4834114" y="2560637"/>
                </a:lnTo>
                <a:lnTo>
                  <a:pt x="4824589" y="2613025"/>
                </a:lnTo>
                <a:lnTo>
                  <a:pt x="4815064" y="2671762"/>
                </a:lnTo>
                <a:lnTo>
                  <a:pt x="4813476" y="2741612"/>
                </a:lnTo>
                <a:lnTo>
                  <a:pt x="4815064" y="2809875"/>
                </a:lnTo>
                <a:lnTo>
                  <a:pt x="4824589" y="2868612"/>
                </a:lnTo>
                <a:lnTo>
                  <a:pt x="4834114" y="2922587"/>
                </a:lnTo>
                <a:lnTo>
                  <a:pt x="4848401" y="2967037"/>
                </a:lnTo>
                <a:lnTo>
                  <a:pt x="4865864" y="3009900"/>
                </a:lnTo>
                <a:lnTo>
                  <a:pt x="4883326" y="3046412"/>
                </a:lnTo>
                <a:lnTo>
                  <a:pt x="4902376" y="3084512"/>
                </a:lnTo>
                <a:lnTo>
                  <a:pt x="4921426" y="3121025"/>
                </a:lnTo>
                <a:lnTo>
                  <a:pt x="4940476" y="3160712"/>
                </a:lnTo>
                <a:lnTo>
                  <a:pt x="4956351" y="3201987"/>
                </a:lnTo>
                <a:lnTo>
                  <a:pt x="4970639" y="3248025"/>
                </a:lnTo>
                <a:lnTo>
                  <a:pt x="4981751" y="3300412"/>
                </a:lnTo>
                <a:lnTo>
                  <a:pt x="4989689" y="3360737"/>
                </a:lnTo>
                <a:lnTo>
                  <a:pt x="4992864" y="3427412"/>
                </a:lnTo>
                <a:lnTo>
                  <a:pt x="4989689" y="3497262"/>
                </a:lnTo>
                <a:lnTo>
                  <a:pt x="4981751" y="3557587"/>
                </a:lnTo>
                <a:lnTo>
                  <a:pt x="4970639" y="3609975"/>
                </a:lnTo>
                <a:lnTo>
                  <a:pt x="4956351" y="3656012"/>
                </a:lnTo>
                <a:lnTo>
                  <a:pt x="4940476" y="3697287"/>
                </a:lnTo>
                <a:lnTo>
                  <a:pt x="4921426" y="3736975"/>
                </a:lnTo>
                <a:lnTo>
                  <a:pt x="4883326" y="3811587"/>
                </a:lnTo>
                <a:lnTo>
                  <a:pt x="4865864" y="3848100"/>
                </a:lnTo>
                <a:lnTo>
                  <a:pt x="4848401" y="3890962"/>
                </a:lnTo>
                <a:lnTo>
                  <a:pt x="4834114" y="3935412"/>
                </a:lnTo>
                <a:lnTo>
                  <a:pt x="4824589" y="3987800"/>
                </a:lnTo>
                <a:lnTo>
                  <a:pt x="4815064" y="4048125"/>
                </a:lnTo>
                <a:lnTo>
                  <a:pt x="4813476" y="4116387"/>
                </a:lnTo>
                <a:lnTo>
                  <a:pt x="4815064" y="4186237"/>
                </a:lnTo>
                <a:lnTo>
                  <a:pt x="4824589" y="4244975"/>
                </a:lnTo>
                <a:lnTo>
                  <a:pt x="4834114" y="4297362"/>
                </a:lnTo>
                <a:lnTo>
                  <a:pt x="4848401" y="4343400"/>
                </a:lnTo>
                <a:lnTo>
                  <a:pt x="4865864" y="4386262"/>
                </a:lnTo>
                <a:lnTo>
                  <a:pt x="4883326" y="4424362"/>
                </a:lnTo>
                <a:lnTo>
                  <a:pt x="4921426" y="4498975"/>
                </a:lnTo>
                <a:lnTo>
                  <a:pt x="4940476" y="4537075"/>
                </a:lnTo>
                <a:lnTo>
                  <a:pt x="4956351" y="4579937"/>
                </a:lnTo>
                <a:lnTo>
                  <a:pt x="4970639" y="4625975"/>
                </a:lnTo>
                <a:lnTo>
                  <a:pt x="4981751" y="4678362"/>
                </a:lnTo>
                <a:lnTo>
                  <a:pt x="4989689" y="4738687"/>
                </a:lnTo>
                <a:lnTo>
                  <a:pt x="4992864" y="4806950"/>
                </a:lnTo>
                <a:lnTo>
                  <a:pt x="4989689" y="4875212"/>
                </a:lnTo>
                <a:lnTo>
                  <a:pt x="4981751" y="4935537"/>
                </a:lnTo>
                <a:lnTo>
                  <a:pt x="4970639" y="4987925"/>
                </a:lnTo>
                <a:lnTo>
                  <a:pt x="4956351" y="5033962"/>
                </a:lnTo>
                <a:lnTo>
                  <a:pt x="4940476" y="5075237"/>
                </a:lnTo>
                <a:lnTo>
                  <a:pt x="4921426" y="5114925"/>
                </a:lnTo>
                <a:lnTo>
                  <a:pt x="4902376" y="5149850"/>
                </a:lnTo>
                <a:lnTo>
                  <a:pt x="4883326" y="5186362"/>
                </a:lnTo>
                <a:lnTo>
                  <a:pt x="4865864" y="5226050"/>
                </a:lnTo>
                <a:lnTo>
                  <a:pt x="4848401" y="5268912"/>
                </a:lnTo>
                <a:lnTo>
                  <a:pt x="4834114" y="5313362"/>
                </a:lnTo>
                <a:lnTo>
                  <a:pt x="4824589" y="5365750"/>
                </a:lnTo>
                <a:lnTo>
                  <a:pt x="4815064" y="5426075"/>
                </a:lnTo>
                <a:lnTo>
                  <a:pt x="4813476" y="5494337"/>
                </a:lnTo>
                <a:lnTo>
                  <a:pt x="4815064" y="5562600"/>
                </a:lnTo>
                <a:lnTo>
                  <a:pt x="4824589" y="5622925"/>
                </a:lnTo>
                <a:lnTo>
                  <a:pt x="4834114" y="5675312"/>
                </a:lnTo>
                <a:lnTo>
                  <a:pt x="4848401" y="5721350"/>
                </a:lnTo>
                <a:lnTo>
                  <a:pt x="4865864" y="5762625"/>
                </a:lnTo>
                <a:lnTo>
                  <a:pt x="4883326" y="5802312"/>
                </a:lnTo>
                <a:lnTo>
                  <a:pt x="4902376" y="5840412"/>
                </a:lnTo>
                <a:lnTo>
                  <a:pt x="4921426" y="5876925"/>
                </a:lnTo>
                <a:lnTo>
                  <a:pt x="4940476" y="5915025"/>
                </a:lnTo>
                <a:lnTo>
                  <a:pt x="4956351" y="5956300"/>
                </a:lnTo>
                <a:lnTo>
                  <a:pt x="4970639" y="6003925"/>
                </a:lnTo>
                <a:lnTo>
                  <a:pt x="4981751" y="6056312"/>
                </a:lnTo>
                <a:lnTo>
                  <a:pt x="4989689" y="6113462"/>
                </a:lnTo>
                <a:lnTo>
                  <a:pt x="4992864" y="6183312"/>
                </a:lnTo>
                <a:lnTo>
                  <a:pt x="4989689" y="6251575"/>
                </a:lnTo>
                <a:lnTo>
                  <a:pt x="4981751" y="6311900"/>
                </a:lnTo>
                <a:lnTo>
                  <a:pt x="4970639" y="6361112"/>
                </a:lnTo>
                <a:lnTo>
                  <a:pt x="4956351" y="6407150"/>
                </a:lnTo>
                <a:lnTo>
                  <a:pt x="4940476" y="6448425"/>
                </a:lnTo>
                <a:lnTo>
                  <a:pt x="4923014" y="6488112"/>
                </a:lnTo>
                <a:lnTo>
                  <a:pt x="4905551" y="6523037"/>
                </a:lnTo>
                <a:lnTo>
                  <a:pt x="4886501" y="6561137"/>
                </a:lnTo>
                <a:lnTo>
                  <a:pt x="4867451" y="6597650"/>
                </a:lnTo>
                <a:lnTo>
                  <a:pt x="4851576" y="6640512"/>
                </a:lnTo>
                <a:lnTo>
                  <a:pt x="4835701" y="6683375"/>
                </a:lnTo>
                <a:lnTo>
                  <a:pt x="4826176" y="6735762"/>
                </a:lnTo>
                <a:lnTo>
                  <a:pt x="4818239" y="6791325"/>
                </a:lnTo>
                <a:lnTo>
                  <a:pt x="4813476" y="6858000"/>
                </a:lnTo>
                <a:lnTo>
                  <a:pt x="0" y="6858000"/>
                </a:lnTo>
                <a:close/>
              </a:path>
            </a:pathLst>
          </a:custGeom>
          <a:solidFill>
            <a:schemeClr val="accent1"/>
          </a:solidFill>
          <a:ln w="0">
            <a:noFill/>
            <a:prstDash val="solid"/>
            <a:round/>
            <a:headEnd/>
            <a:tailEnd/>
          </a:ln>
        </p:spPr>
        <p:txBody>
          <a:bodyPr/>
          <a:lstStyle/>
          <a:p>
            <a:endParaRPr lang="LID4096"/>
          </a:p>
        </p:txBody>
      </p:sp>
      <p:sp>
        <p:nvSpPr>
          <p:cNvPr id="6" name="Título 5">
            <a:extLst>
              <a:ext uri="{FF2B5EF4-FFF2-40B4-BE49-F238E27FC236}">
                <a16:creationId xmlns:a16="http://schemas.microsoft.com/office/drawing/2014/main" id="{428BE854-93A8-274A-8371-D128198BF695}"/>
              </a:ext>
            </a:extLst>
          </p:cNvPr>
          <p:cNvSpPr>
            <a:spLocks noGrp="1"/>
          </p:cNvSpPr>
          <p:nvPr>
            <p:ph type="title"/>
          </p:nvPr>
        </p:nvSpPr>
        <p:spPr>
          <a:xfrm>
            <a:off x="157607" y="332656"/>
            <a:ext cx="4282209" cy="5005698"/>
          </a:xfrm>
        </p:spPr>
        <p:txBody>
          <a:bodyPr vert="horz" lIns="91440" tIns="45720" rIns="91440" bIns="45720" rtlCol="0" anchor="ctr">
            <a:normAutofit/>
          </a:bodyPr>
          <a:lstStyle/>
          <a:p>
            <a:pPr algn="ctr" eaLnBrk="1" hangingPunct="1"/>
            <a:r>
              <a:rPr lang="en-US" sz="3200" b="1" dirty="0">
                <a:solidFill>
                  <a:schemeClr val="tx1"/>
                </a:solidFill>
              </a:rPr>
              <a:t>¿</a:t>
            </a:r>
            <a:r>
              <a:rPr lang="en-US" sz="3200" b="1" dirty="0" err="1">
                <a:solidFill>
                  <a:schemeClr val="tx1"/>
                </a:solidFill>
              </a:rPr>
              <a:t>Existe</a:t>
            </a:r>
            <a:r>
              <a:rPr lang="en-US" sz="3200" b="1" dirty="0">
                <a:solidFill>
                  <a:schemeClr val="tx1"/>
                </a:solidFill>
              </a:rPr>
              <a:t> la </a:t>
            </a:r>
            <a:r>
              <a:rPr lang="en-US" sz="3200" b="1" dirty="0" err="1">
                <a:solidFill>
                  <a:schemeClr val="tx1"/>
                </a:solidFill>
              </a:rPr>
              <a:t>adopción</a:t>
            </a:r>
            <a:r>
              <a:rPr lang="en-US" sz="3200" b="1" dirty="0">
                <a:solidFill>
                  <a:schemeClr val="tx1"/>
                </a:solidFill>
              </a:rPr>
              <a:t> </a:t>
            </a:r>
            <a:r>
              <a:rPr lang="en-US" sz="3200" b="1" dirty="0" err="1">
                <a:solidFill>
                  <a:schemeClr val="tx1"/>
                </a:solidFill>
              </a:rPr>
              <a:t>prioritaria</a:t>
            </a:r>
            <a:r>
              <a:rPr lang="en-US" sz="3200" b="1" dirty="0">
                <a:solidFill>
                  <a:schemeClr val="tx1"/>
                </a:solidFill>
              </a:rPr>
              <a:t> </a:t>
            </a:r>
            <a:r>
              <a:rPr lang="en-US" sz="3200" b="1" dirty="0" err="1">
                <a:solidFill>
                  <a:schemeClr val="tx1"/>
                </a:solidFill>
              </a:rPr>
              <a:t>respecto</a:t>
            </a:r>
            <a:r>
              <a:rPr lang="en-US" sz="3200" b="1" dirty="0">
                <a:solidFill>
                  <a:schemeClr val="tx1"/>
                </a:solidFill>
              </a:rPr>
              <a:t> de </a:t>
            </a:r>
            <a:r>
              <a:rPr lang="en-US" sz="3200" b="1" dirty="0" err="1">
                <a:solidFill>
                  <a:schemeClr val="tx1"/>
                </a:solidFill>
              </a:rPr>
              <a:t>los</a:t>
            </a:r>
            <a:r>
              <a:rPr lang="en-US" sz="3200" b="1" dirty="0">
                <a:solidFill>
                  <a:schemeClr val="tx1"/>
                </a:solidFill>
              </a:rPr>
              <a:t> </a:t>
            </a:r>
            <a:r>
              <a:rPr lang="en-US" sz="3200" b="1" dirty="0" err="1">
                <a:solidFill>
                  <a:schemeClr val="tx1"/>
                </a:solidFill>
              </a:rPr>
              <a:t>niños</a:t>
            </a:r>
            <a:r>
              <a:rPr lang="en-US" sz="3200" b="1" dirty="0">
                <a:solidFill>
                  <a:schemeClr val="tx1"/>
                </a:solidFill>
              </a:rPr>
              <a:t>, </a:t>
            </a:r>
            <a:r>
              <a:rPr lang="en-US" sz="3200" b="1" dirty="0" err="1">
                <a:solidFill>
                  <a:schemeClr val="tx1"/>
                </a:solidFill>
              </a:rPr>
              <a:t>niñas</a:t>
            </a:r>
            <a:r>
              <a:rPr lang="en-US" sz="3200" b="1" dirty="0">
                <a:solidFill>
                  <a:schemeClr val="tx1"/>
                </a:solidFill>
              </a:rPr>
              <a:t>, y </a:t>
            </a:r>
            <a:r>
              <a:rPr lang="en-US" sz="3200" b="1" dirty="0" err="1">
                <a:solidFill>
                  <a:schemeClr val="tx1"/>
                </a:solidFill>
              </a:rPr>
              <a:t>adolescentes</a:t>
            </a:r>
            <a:r>
              <a:rPr lang="en-US" sz="3200" b="1" dirty="0">
                <a:solidFill>
                  <a:schemeClr val="tx1"/>
                </a:solidFill>
              </a:rPr>
              <a:t> con </a:t>
            </a:r>
            <a:r>
              <a:rPr lang="en-US" sz="3200" b="1" dirty="0" err="1">
                <a:solidFill>
                  <a:schemeClr val="tx1"/>
                </a:solidFill>
              </a:rPr>
              <a:t>diversidad</a:t>
            </a:r>
            <a:r>
              <a:rPr lang="en-US" sz="3200" b="1" dirty="0">
                <a:solidFill>
                  <a:schemeClr val="tx1"/>
                </a:solidFill>
              </a:rPr>
              <a:t> </a:t>
            </a:r>
            <a:r>
              <a:rPr lang="en-US" sz="3200" b="1" dirty="0" err="1">
                <a:solidFill>
                  <a:schemeClr val="tx1"/>
                </a:solidFill>
              </a:rPr>
              <a:t>funcional</a:t>
            </a:r>
            <a:r>
              <a:rPr lang="en-US" sz="3200" b="1" dirty="0">
                <a:solidFill>
                  <a:schemeClr val="tx1"/>
                </a:solidFill>
              </a:rPr>
              <a:t>?</a:t>
            </a:r>
          </a:p>
        </p:txBody>
      </p:sp>
      <p:sp>
        <p:nvSpPr>
          <p:cNvPr id="7" name="Marcador de texto 6">
            <a:extLst>
              <a:ext uri="{FF2B5EF4-FFF2-40B4-BE49-F238E27FC236}">
                <a16:creationId xmlns:a16="http://schemas.microsoft.com/office/drawing/2014/main" id="{52D64451-619B-0DF1-2DAB-5B1D833E7A7F}"/>
              </a:ext>
            </a:extLst>
          </p:cNvPr>
          <p:cNvSpPr>
            <a:spLocks noGrp="1"/>
          </p:cNvSpPr>
          <p:nvPr>
            <p:ph type="body" idx="1"/>
          </p:nvPr>
        </p:nvSpPr>
        <p:spPr>
          <a:xfrm>
            <a:off x="644854" y="5338354"/>
            <a:ext cx="3437290" cy="992038"/>
          </a:xfrm>
        </p:spPr>
        <p:txBody>
          <a:bodyPr vert="horz" lIns="91440" tIns="45720" rIns="91440" bIns="45720" rtlCol="0" anchor="t">
            <a:normAutofit/>
          </a:bodyPr>
          <a:lstStyle/>
          <a:p>
            <a:pPr algn="ctr" eaLnBrk="1" hangingPunct="1"/>
            <a:endParaRPr lang="en-US" sz="1600">
              <a:solidFill>
                <a:srgbClr val="F3F3F2"/>
              </a:solidFill>
            </a:endParaRPr>
          </a:p>
        </p:txBody>
      </p:sp>
      <p:pic>
        <p:nvPicPr>
          <p:cNvPr id="15" name="Imagen 14">
            <a:extLst>
              <a:ext uri="{FF2B5EF4-FFF2-40B4-BE49-F238E27FC236}">
                <a16:creationId xmlns:a16="http://schemas.microsoft.com/office/drawing/2014/main" id="{7C8E9A6D-65F0-AF49-63CC-0EE194448B40}"/>
              </a:ext>
            </a:extLst>
          </p:cNvPr>
          <p:cNvPicPr>
            <a:picLocks noChangeAspect="1"/>
          </p:cNvPicPr>
          <p:nvPr/>
        </p:nvPicPr>
        <p:blipFill>
          <a:blip r:embed="rId2"/>
          <a:stretch>
            <a:fillRect/>
          </a:stretch>
        </p:blipFill>
        <p:spPr>
          <a:xfrm>
            <a:off x="4865750" y="859904"/>
            <a:ext cx="7098840" cy="4951440"/>
          </a:xfrm>
          <a:prstGeom prst="rect">
            <a:avLst/>
          </a:prstGeom>
        </p:spPr>
      </p:pic>
      <p:sp>
        <p:nvSpPr>
          <p:cNvPr id="4" name="Marcador de pie de página 3">
            <a:extLst>
              <a:ext uri="{FF2B5EF4-FFF2-40B4-BE49-F238E27FC236}">
                <a16:creationId xmlns:a16="http://schemas.microsoft.com/office/drawing/2014/main" id="{28603E4A-A381-6222-A35B-42D957F92667}"/>
              </a:ext>
            </a:extLst>
          </p:cNvPr>
          <p:cNvSpPr>
            <a:spLocks noGrp="1"/>
          </p:cNvSpPr>
          <p:nvPr>
            <p:ph type="ftr" sz="quarter" idx="11"/>
          </p:nvPr>
        </p:nvSpPr>
        <p:spPr>
          <a:xfrm>
            <a:off x="5340297" y="6331725"/>
            <a:ext cx="4114800" cy="345796"/>
          </a:xfrm>
        </p:spPr>
        <p:txBody>
          <a:bodyPr vert="horz" lIns="91440" tIns="45720" rIns="91440" bIns="45720" rtlCol="0" anchor="ctr">
            <a:normAutofit/>
          </a:bodyPr>
          <a:lstStyle/>
          <a:p>
            <a:pPr algn="l" defTabSz="914400" eaLnBrk="1" hangingPunct="1">
              <a:spcAft>
                <a:spcPts val="600"/>
              </a:spcAft>
              <a:defRPr/>
            </a:pPr>
            <a:r>
              <a:rPr lang="en-US">
                <a:solidFill>
                  <a:schemeClr val="accent1">
                    <a:lumMod val="50000"/>
                  </a:schemeClr>
                </a:solidFill>
                <a:latin typeface="+mn-lt"/>
              </a:rPr>
              <a:t>MVN 2024</a:t>
            </a:r>
          </a:p>
        </p:txBody>
      </p:sp>
      <p:sp>
        <p:nvSpPr>
          <p:cNvPr id="5" name="Marcador de número de diapositiva 4">
            <a:extLst>
              <a:ext uri="{FF2B5EF4-FFF2-40B4-BE49-F238E27FC236}">
                <a16:creationId xmlns:a16="http://schemas.microsoft.com/office/drawing/2014/main" id="{103DA5D8-19B3-C73F-ADFB-ED9D16E6FE9B}"/>
              </a:ext>
            </a:extLst>
          </p:cNvPr>
          <p:cNvSpPr>
            <a:spLocks noGrp="1"/>
          </p:cNvSpPr>
          <p:nvPr>
            <p:ph type="sldNum" sz="quarter" idx="12"/>
          </p:nvPr>
        </p:nvSpPr>
        <p:spPr>
          <a:xfrm>
            <a:off x="10579835" y="6331725"/>
            <a:ext cx="817106" cy="345796"/>
          </a:xfrm>
        </p:spPr>
        <p:txBody>
          <a:bodyPr vert="horz" lIns="91440" tIns="45720" rIns="91440" bIns="45720" rtlCol="0" anchor="ctr">
            <a:normAutofit/>
          </a:bodyPr>
          <a:lstStyle/>
          <a:p>
            <a:pPr defTabSz="914400" eaLnBrk="1" hangingPunct="1">
              <a:spcAft>
                <a:spcPts val="600"/>
              </a:spcAft>
              <a:defRPr/>
            </a:pPr>
            <a:fld id="{43EF2492-343F-45B2-9747-B00A62F16F93}" type="slidenum">
              <a:rPr lang="en-US" altLang="es-PR" smtClean="0">
                <a:solidFill>
                  <a:schemeClr val="accent1">
                    <a:lumMod val="50000"/>
                  </a:schemeClr>
                </a:solidFill>
                <a:latin typeface="+mn-lt"/>
              </a:rPr>
              <a:pPr defTabSz="914400" eaLnBrk="1" hangingPunct="1">
                <a:spcAft>
                  <a:spcPts val="600"/>
                </a:spcAft>
                <a:defRPr/>
              </a:pPr>
              <a:t>2</a:t>
            </a:fld>
            <a:endParaRPr lang="en-US" altLang="es-PR">
              <a:solidFill>
                <a:schemeClr val="accent1">
                  <a:lumMod val="50000"/>
                </a:schemeClr>
              </a:solidFill>
              <a:latin typeface="+mn-lt"/>
            </a:endParaRPr>
          </a:p>
        </p:txBody>
      </p:sp>
    </p:spTree>
    <p:extLst>
      <p:ext uri="{BB962C8B-B14F-4D97-AF65-F5344CB8AC3E}">
        <p14:creationId xmlns:p14="http://schemas.microsoft.com/office/powerpoint/2010/main" val="35038887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DA72D2-C5A6-F1A0-AA74-EF60C59BA0CF}"/>
              </a:ext>
            </a:extLst>
          </p:cNvPr>
          <p:cNvSpPr>
            <a:spLocks noGrp="1"/>
          </p:cNvSpPr>
          <p:nvPr>
            <p:ph type="title"/>
          </p:nvPr>
        </p:nvSpPr>
        <p:spPr>
          <a:xfrm>
            <a:off x="2462213" y="382588"/>
            <a:ext cx="7634287" cy="958850"/>
          </a:xfrm>
        </p:spPr>
        <p:txBody>
          <a:bodyPr/>
          <a:lstStyle/>
          <a:p>
            <a:pPr algn="ctr" eaLnBrk="1" fontAlgn="auto" hangingPunct="1">
              <a:spcAft>
                <a:spcPts val="0"/>
              </a:spcAft>
              <a:defRPr/>
            </a:pPr>
            <a:r>
              <a:rPr lang="es-ES" sz="2800" b="1" dirty="0">
                <a:solidFill>
                  <a:schemeClr val="tx1"/>
                </a:solidFill>
              </a:rPr>
              <a:t>Adoptante-requisitos</a:t>
            </a:r>
            <a:br>
              <a:rPr lang="es-ES" sz="2800" b="1" dirty="0">
                <a:solidFill>
                  <a:schemeClr val="tx1"/>
                </a:solidFill>
              </a:rPr>
            </a:br>
            <a:r>
              <a:rPr lang="es-ES" sz="2800" b="1" dirty="0">
                <a:solidFill>
                  <a:schemeClr val="tx1"/>
                </a:solidFill>
              </a:rPr>
              <a:t>Art. 580 Cc</a:t>
            </a:r>
            <a:endParaRPr lang="es-PR" sz="2800" b="1" dirty="0">
              <a:solidFill>
                <a:schemeClr val="tx1"/>
              </a:solidFill>
            </a:endParaRPr>
          </a:p>
        </p:txBody>
      </p:sp>
      <p:sp>
        <p:nvSpPr>
          <p:cNvPr id="3" name="Content Placeholder 2">
            <a:extLst>
              <a:ext uri="{FF2B5EF4-FFF2-40B4-BE49-F238E27FC236}">
                <a16:creationId xmlns:a16="http://schemas.microsoft.com/office/drawing/2014/main" id="{CAB15D00-B053-0B5D-55E2-94308CBD6E07}"/>
              </a:ext>
            </a:extLst>
          </p:cNvPr>
          <p:cNvSpPr>
            <a:spLocks noGrp="1"/>
          </p:cNvSpPr>
          <p:nvPr>
            <p:ph idx="1"/>
          </p:nvPr>
        </p:nvSpPr>
        <p:spPr>
          <a:xfrm>
            <a:off x="911424" y="1341438"/>
            <a:ext cx="10873207" cy="5133975"/>
          </a:xfrm>
        </p:spPr>
        <p:txBody>
          <a:bodyPr rtlCol="0">
            <a:normAutofit fontScale="92500" lnSpcReduction="20000"/>
          </a:bodyPr>
          <a:lstStyle/>
          <a:p>
            <a:pPr marL="0" indent="0" algn="just" eaLnBrk="1" fontAlgn="auto" hangingPunct="1">
              <a:spcBef>
                <a:spcPts val="580"/>
              </a:spcBef>
              <a:spcAft>
                <a:spcPts val="0"/>
              </a:spcAft>
              <a:buFont typeface="Arial" panose="020B0604020202020204" pitchFamily="34" charset="0"/>
              <a:buNone/>
              <a:defRPr/>
            </a:pPr>
            <a:r>
              <a:rPr lang="es-PR" b="1" dirty="0">
                <a:solidFill>
                  <a:schemeClr val="tx1"/>
                </a:solidFill>
              </a:rPr>
              <a:t>El/La adoptante, a la fecha de la presentación de la petición de adopción, deberá cumplir con los siguientes requisitos</a:t>
            </a:r>
            <a:r>
              <a:rPr lang="es-PR" b="1" dirty="0">
                <a:solidFill>
                  <a:schemeClr val="tx1">
                    <a:lumMod val="65000"/>
                    <a:lumOff val="35000"/>
                  </a:schemeClr>
                </a:solidFill>
              </a:rPr>
              <a:t>: </a:t>
            </a:r>
          </a:p>
          <a:p>
            <a:pPr marL="0" indent="0" algn="just" eaLnBrk="1" fontAlgn="auto" hangingPunct="1">
              <a:spcBef>
                <a:spcPts val="580"/>
              </a:spcBef>
              <a:spcAft>
                <a:spcPts val="0"/>
              </a:spcAft>
              <a:buFont typeface="Arial" panose="020B0604020202020204" pitchFamily="34" charset="0"/>
              <a:buNone/>
              <a:defRPr/>
            </a:pPr>
            <a:endParaRPr lang="es-PR" b="1" dirty="0">
              <a:solidFill>
                <a:schemeClr val="tx1">
                  <a:lumMod val="65000"/>
                  <a:lumOff val="35000"/>
                </a:schemeClr>
              </a:solidFill>
            </a:endParaRPr>
          </a:p>
          <a:p>
            <a:pPr marL="274320" indent="-274320" algn="just" eaLnBrk="1" fontAlgn="auto" hangingPunct="1">
              <a:lnSpc>
                <a:spcPct val="100000"/>
              </a:lnSpc>
              <a:spcBef>
                <a:spcPts val="580"/>
              </a:spcBef>
              <a:spcAft>
                <a:spcPts val="0"/>
              </a:spcAft>
              <a:buFont typeface="Wingdings 2"/>
              <a:buChar char=""/>
              <a:defRPr/>
            </a:pPr>
            <a:r>
              <a:rPr lang="es-PR" dirty="0">
                <a:solidFill>
                  <a:schemeClr val="tx1">
                    <a:lumMod val="95000"/>
                    <a:lumOff val="5000"/>
                  </a:schemeClr>
                </a:solidFill>
              </a:rPr>
              <a:t>Tener </a:t>
            </a:r>
            <a:r>
              <a:rPr lang="es-PR" b="1" dirty="0">
                <a:solidFill>
                  <a:schemeClr val="tx1">
                    <a:lumMod val="95000"/>
                    <a:lumOff val="5000"/>
                  </a:schemeClr>
                </a:solidFill>
              </a:rPr>
              <a:t>capacidad jurídica </a:t>
            </a:r>
            <a:r>
              <a:rPr lang="es-PR" dirty="0">
                <a:solidFill>
                  <a:schemeClr val="tx1">
                    <a:lumMod val="95000"/>
                    <a:lumOff val="5000"/>
                  </a:schemeClr>
                </a:solidFill>
              </a:rPr>
              <a:t>para actuar. </a:t>
            </a:r>
          </a:p>
          <a:p>
            <a:pPr marL="274320" indent="-274320" algn="just" eaLnBrk="1" fontAlgn="auto" hangingPunct="1">
              <a:lnSpc>
                <a:spcPct val="100000"/>
              </a:lnSpc>
              <a:spcBef>
                <a:spcPts val="580"/>
              </a:spcBef>
              <a:spcAft>
                <a:spcPts val="0"/>
              </a:spcAft>
              <a:buFont typeface="Wingdings 2"/>
              <a:buChar char=""/>
              <a:defRPr/>
            </a:pPr>
            <a:r>
              <a:rPr lang="es-PR" dirty="0">
                <a:solidFill>
                  <a:schemeClr val="tx1">
                    <a:lumMod val="95000"/>
                    <a:lumOff val="5000"/>
                  </a:schemeClr>
                </a:solidFill>
              </a:rPr>
              <a:t>Tener </a:t>
            </a:r>
            <a:r>
              <a:rPr lang="es-PR" b="1" dirty="0">
                <a:solidFill>
                  <a:schemeClr val="tx1">
                    <a:lumMod val="95000"/>
                    <a:lumOff val="5000"/>
                  </a:schemeClr>
                </a:solidFill>
              </a:rPr>
              <a:t>por lo menos catorce (14) años más </a:t>
            </a:r>
            <a:r>
              <a:rPr lang="es-PR" dirty="0">
                <a:solidFill>
                  <a:schemeClr val="tx1">
                    <a:lumMod val="95000"/>
                    <a:lumOff val="5000"/>
                  </a:schemeClr>
                </a:solidFill>
              </a:rPr>
              <a:t>que el adoptado menor de edad. </a:t>
            </a:r>
          </a:p>
          <a:p>
            <a:pPr marL="274320" indent="-274320" algn="just" eaLnBrk="1" fontAlgn="auto" hangingPunct="1">
              <a:lnSpc>
                <a:spcPct val="100000"/>
              </a:lnSpc>
              <a:spcBef>
                <a:spcPts val="580"/>
              </a:spcBef>
              <a:spcAft>
                <a:spcPts val="0"/>
              </a:spcAft>
              <a:buFont typeface="Wingdings 2"/>
              <a:buChar char=""/>
              <a:defRPr/>
            </a:pPr>
            <a:endParaRPr lang="es-PR" dirty="0">
              <a:solidFill>
                <a:schemeClr val="tx1">
                  <a:lumMod val="95000"/>
                  <a:lumOff val="5000"/>
                </a:schemeClr>
              </a:solidFill>
            </a:endParaRPr>
          </a:p>
          <a:p>
            <a:pPr marL="274320" indent="-274320" algn="just" eaLnBrk="1" fontAlgn="auto" hangingPunct="1">
              <a:lnSpc>
                <a:spcPct val="100000"/>
              </a:lnSpc>
              <a:spcBef>
                <a:spcPts val="580"/>
              </a:spcBef>
              <a:spcAft>
                <a:spcPts val="0"/>
              </a:spcAft>
              <a:buFont typeface="Wingdings 2"/>
              <a:buChar char=""/>
              <a:defRPr/>
            </a:pPr>
            <a:r>
              <a:rPr lang="es-PR" dirty="0">
                <a:solidFill>
                  <a:schemeClr val="tx1">
                    <a:lumMod val="95000"/>
                    <a:lumOff val="5000"/>
                  </a:schemeClr>
                </a:solidFill>
              </a:rPr>
              <a:t>Haber alcanzado la mayoría de edad, </a:t>
            </a:r>
            <a:r>
              <a:rPr lang="es-PR" b="1" dirty="0">
                <a:solidFill>
                  <a:schemeClr val="tx1">
                    <a:lumMod val="95000"/>
                    <a:lumOff val="5000"/>
                  </a:schemeClr>
                </a:solidFill>
              </a:rPr>
              <a:t>excepto en el caso </a:t>
            </a:r>
            <a:r>
              <a:rPr lang="es-PR" dirty="0">
                <a:solidFill>
                  <a:schemeClr val="tx1">
                    <a:lumMod val="95000"/>
                    <a:lumOff val="5000"/>
                  </a:schemeClr>
                </a:solidFill>
              </a:rPr>
              <a:t>en que dos personas unidas en matrimonio o </a:t>
            </a:r>
            <a:r>
              <a:rPr lang="es-PR" b="1" dirty="0">
                <a:solidFill>
                  <a:schemeClr val="tx1">
                    <a:lumMod val="95000"/>
                    <a:lumOff val="5000"/>
                  </a:schemeClr>
                </a:solidFill>
              </a:rPr>
              <a:t>una pareja unida por relación de afectividad análoga o compatible a la conyugal,</a:t>
            </a:r>
            <a:r>
              <a:rPr lang="es-PR" dirty="0">
                <a:solidFill>
                  <a:schemeClr val="tx1">
                    <a:lumMod val="95000"/>
                    <a:lumOff val="5000"/>
                  </a:schemeClr>
                </a:solidFill>
              </a:rPr>
              <a:t> </a:t>
            </a:r>
            <a:r>
              <a:rPr lang="es-PR" b="1" dirty="0">
                <a:solidFill>
                  <a:schemeClr val="tx1">
                    <a:lumMod val="95000"/>
                    <a:lumOff val="5000"/>
                  </a:schemeClr>
                </a:solidFill>
              </a:rPr>
              <a:t>adopten conjuntamente,</a:t>
            </a:r>
            <a:r>
              <a:rPr lang="es-PR" dirty="0">
                <a:solidFill>
                  <a:schemeClr val="tx1">
                    <a:lumMod val="95000"/>
                    <a:lumOff val="5000"/>
                  </a:schemeClr>
                </a:solidFill>
              </a:rPr>
              <a:t> en cuyo caso bastará que </a:t>
            </a:r>
            <a:r>
              <a:rPr lang="es-PR" b="1" dirty="0">
                <a:solidFill>
                  <a:schemeClr val="tx1">
                    <a:lumMod val="95000"/>
                    <a:lumOff val="5000"/>
                  </a:schemeClr>
                </a:solidFill>
              </a:rPr>
              <a:t>uno de ellos sea mayor de edad</a:t>
            </a:r>
            <a:r>
              <a:rPr lang="es-PR" dirty="0">
                <a:solidFill>
                  <a:schemeClr val="tx1">
                    <a:lumMod val="95000"/>
                    <a:lumOff val="5000"/>
                  </a:schemeClr>
                </a:solidFill>
              </a:rPr>
              <a:t>, pudiendo ser menor de edad el otro adoptante, </a:t>
            </a:r>
            <a:r>
              <a:rPr lang="es-PR" b="1" dirty="0">
                <a:solidFill>
                  <a:srgbClr val="FF0000"/>
                </a:solidFill>
              </a:rPr>
              <a:t>pero nunca menor de dieciocho (18) años.</a:t>
            </a:r>
            <a:r>
              <a:rPr lang="es-PR" dirty="0">
                <a:solidFill>
                  <a:srgbClr val="FF0000"/>
                </a:solidFill>
              </a:rPr>
              <a:t> </a:t>
            </a:r>
          </a:p>
          <a:p>
            <a:pPr marL="0" indent="0" algn="just" eaLnBrk="1" fontAlgn="auto" hangingPunct="1">
              <a:lnSpc>
                <a:spcPct val="100000"/>
              </a:lnSpc>
              <a:spcBef>
                <a:spcPts val="580"/>
              </a:spcBef>
              <a:spcAft>
                <a:spcPts val="0"/>
              </a:spcAft>
              <a:buFont typeface="Arial" panose="020B0604020202020204" pitchFamily="34" charset="0"/>
              <a:buNone/>
              <a:defRPr/>
            </a:pPr>
            <a:endParaRPr lang="es-PR" dirty="0">
              <a:solidFill>
                <a:schemeClr val="tx1">
                  <a:lumMod val="95000"/>
                  <a:lumOff val="5000"/>
                </a:schemeClr>
              </a:solidFill>
            </a:endParaRPr>
          </a:p>
          <a:p>
            <a:pPr algn="just" eaLnBrk="1" fontAlgn="auto" hangingPunct="1">
              <a:lnSpc>
                <a:spcPct val="100000"/>
              </a:lnSpc>
              <a:spcBef>
                <a:spcPts val="580"/>
              </a:spcBef>
              <a:spcAft>
                <a:spcPts val="0"/>
              </a:spcAft>
              <a:buFont typeface="Wingdings" panose="05000000000000000000" pitchFamily="2" charset="2"/>
              <a:buChar char="Ø"/>
              <a:defRPr/>
            </a:pPr>
            <a:r>
              <a:rPr lang="es-MX" dirty="0">
                <a:solidFill>
                  <a:schemeClr val="tx1">
                    <a:lumMod val="95000"/>
                    <a:lumOff val="5000"/>
                  </a:schemeClr>
                </a:solidFill>
              </a:rPr>
              <a:t>En los casos en que </a:t>
            </a:r>
            <a:r>
              <a:rPr lang="es-MX" b="1" dirty="0">
                <a:solidFill>
                  <a:schemeClr val="tx1">
                    <a:lumMod val="95000"/>
                    <a:lumOff val="5000"/>
                  </a:schemeClr>
                </a:solidFill>
              </a:rPr>
              <a:t>un cónyuge o una pareja por relación de afectividad análoga o compatible a la conyugal,</a:t>
            </a:r>
            <a:r>
              <a:rPr lang="es-MX" dirty="0">
                <a:solidFill>
                  <a:schemeClr val="tx1">
                    <a:lumMod val="95000"/>
                    <a:lumOff val="5000"/>
                  </a:schemeClr>
                </a:solidFill>
              </a:rPr>
              <a:t> desee adoptar un hijo del otro, bastará que a la fecha de la presentación de la petición </a:t>
            </a:r>
            <a:r>
              <a:rPr lang="es-MX" b="1" dirty="0">
                <a:solidFill>
                  <a:schemeClr val="tx1">
                    <a:lumMod val="95000"/>
                    <a:lumOff val="5000"/>
                  </a:schemeClr>
                </a:solidFill>
              </a:rPr>
              <a:t>el adoptante tenga por lo menos dos (2) años </a:t>
            </a:r>
            <a:r>
              <a:rPr lang="es-MX" dirty="0">
                <a:solidFill>
                  <a:schemeClr val="tx1">
                    <a:lumMod val="95000"/>
                    <a:lumOff val="5000"/>
                  </a:schemeClr>
                </a:solidFill>
              </a:rPr>
              <a:t>de casado o de relación análoga o compatible con el padre o madre del adoptado </a:t>
            </a:r>
            <a:r>
              <a:rPr lang="es-MX" b="1" u="sng" dirty="0">
                <a:solidFill>
                  <a:schemeClr val="tx1">
                    <a:lumMod val="95000"/>
                    <a:lumOff val="5000"/>
                  </a:schemeClr>
                </a:solidFill>
              </a:rPr>
              <a:t>o</a:t>
            </a:r>
            <a:r>
              <a:rPr lang="es-MX" b="1" dirty="0">
                <a:solidFill>
                  <a:schemeClr val="tx1">
                    <a:lumMod val="95000"/>
                    <a:lumOff val="5000"/>
                  </a:schemeClr>
                </a:solidFill>
              </a:rPr>
              <a:t> que el cónyuge o parte </a:t>
            </a:r>
            <a:r>
              <a:rPr lang="es-MX" dirty="0">
                <a:solidFill>
                  <a:schemeClr val="tx1">
                    <a:lumMod val="95000"/>
                    <a:lumOff val="5000"/>
                  </a:schemeClr>
                </a:solidFill>
              </a:rPr>
              <a:t>conyugalmente análoga o compatible a un matrimonio interesada en adoptar </a:t>
            </a:r>
            <a:r>
              <a:rPr lang="es-MX" b="1" dirty="0">
                <a:solidFill>
                  <a:schemeClr val="tx1">
                    <a:lumMod val="95000"/>
                    <a:lumOff val="5000"/>
                  </a:schemeClr>
                </a:solidFill>
              </a:rPr>
              <a:t>tenga por lo menos catorce (14) años más que el adoptado menor de edad</a:t>
            </a:r>
            <a:r>
              <a:rPr lang="es-MX" dirty="0">
                <a:solidFill>
                  <a:schemeClr val="tx1">
                    <a:lumMod val="95000"/>
                    <a:lumOff val="5000"/>
                  </a:schemeClr>
                </a:solidFill>
              </a:rPr>
              <a:t>. </a:t>
            </a:r>
          </a:p>
          <a:p>
            <a:pPr marL="0" indent="0" algn="just" eaLnBrk="1" fontAlgn="auto" hangingPunct="1">
              <a:lnSpc>
                <a:spcPct val="100000"/>
              </a:lnSpc>
              <a:spcBef>
                <a:spcPts val="580"/>
              </a:spcBef>
              <a:spcAft>
                <a:spcPts val="0"/>
              </a:spcAft>
              <a:buFont typeface="Arial" panose="020B0604020202020204" pitchFamily="34" charset="0"/>
              <a:buNone/>
              <a:defRPr/>
            </a:pPr>
            <a:endParaRPr lang="es-PR" dirty="0">
              <a:solidFill>
                <a:schemeClr val="tx1">
                  <a:lumMod val="65000"/>
                  <a:lumOff val="35000"/>
                </a:schemeClr>
              </a:solidFill>
            </a:endParaRPr>
          </a:p>
          <a:p>
            <a:pPr marL="0" indent="0" algn="just" eaLnBrk="1" fontAlgn="auto" hangingPunct="1">
              <a:lnSpc>
                <a:spcPct val="100000"/>
              </a:lnSpc>
              <a:spcBef>
                <a:spcPts val="580"/>
              </a:spcBef>
              <a:spcAft>
                <a:spcPts val="0"/>
              </a:spcAft>
              <a:buFont typeface="Arial" panose="020B0604020202020204" pitchFamily="34" charset="0"/>
              <a:buNone/>
              <a:defRPr/>
            </a:pPr>
            <a:endParaRPr lang="es-PR" dirty="0">
              <a:solidFill>
                <a:schemeClr val="tx1">
                  <a:lumMod val="65000"/>
                  <a:lumOff val="35000"/>
                </a:schemeClr>
              </a:solidFill>
            </a:endParaRPr>
          </a:p>
        </p:txBody>
      </p:sp>
      <p:sp>
        <p:nvSpPr>
          <p:cNvPr id="5" name="Marcador de pie de página 4">
            <a:extLst>
              <a:ext uri="{FF2B5EF4-FFF2-40B4-BE49-F238E27FC236}">
                <a16:creationId xmlns:a16="http://schemas.microsoft.com/office/drawing/2014/main" id="{526E5F50-6FC0-BF7D-D30D-D0D90517F7B3}"/>
              </a:ext>
            </a:extLst>
          </p:cNvPr>
          <p:cNvSpPr>
            <a:spLocks noGrp="1"/>
          </p:cNvSpPr>
          <p:nvPr>
            <p:ph type="ftr" sz="quarter" idx="11"/>
          </p:nvPr>
        </p:nvSpPr>
        <p:spPr/>
        <p:txBody>
          <a:bodyPr/>
          <a:lstStyle/>
          <a:p>
            <a:pPr>
              <a:defRPr/>
            </a:pPr>
            <a:r>
              <a:rPr lang="es-MX"/>
              <a:t>MVN 2024</a:t>
            </a:r>
            <a:endParaRPr lang="es-PR"/>
          </a:p>
        </p:txBody>
      </p:sp>
      <p:sp>
        <p:nvSpPr>
          <p:cNvPr id="4" name="Marcador de número de diapositiva 3">
            <a:extLst>
              <a:ext uri="{FF2B5EF4-FFF2-40B4-BE49-F238E27FC236}">
                <a16:creationId xmlns:a16="http://schemas.microsoft.com/office/drawing/2014/main" id="{FA95E64F-8F1F-0D7A-B25F-DA78FF65C5A2}"/>
              </a:ext>
            </a:extLst>
          </p:cNvPr>
          <p:cNvSpPr>
            <a:spLocks noGrp="1"/>
          </p:cNvSpPr>
          <p:nvPr>
            <p:ph type="sldNum" sz="quarter" idx="12"/>
          </p:nvPr>
        </p:nvSpPr>
        <p:spPr/>
        <p:txBody>
          <a:bodyPr/>
          <a:lstStyle/>
          <a:p>
            <a:pPr>
              <a:defRPr/>
            </a:pPr>
            <a:fld id="{6F56DE08-A683-4F07-9151-32F79DD9389D}" type="slidenum">
              <a:rPr lang="es-PR" altLang="es-PR"/>
              <a:pPr>
                <a:defRPr/>
              </a:pPr>
              <a:t>20</a:t>
            </a:fld>
            <a:endParaRPr lang="es-PR" altLang="es-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EA06FB0-D100-9B9E-91D5-AF4A720C9C15}"/>
              </a:ext>
            </a:extLst>
          </p:cNvPr>
          <p:cNvSpPr>
            <a:spLocks noGrp="1"/>
          </p:cNvSpPr>
          <p:nvPr>
            <p:ph type="title"/>
          </p:nvPr>
        </p:nvSpPr>
        <p:spPr>
          <a:xfrm>
            <a:off x="2279650" y="188913"/>
            <a:ext cx="7816850" cy="1223962"/>
          </a:xfrm>
        </p:spPr>
        <p:txBody>
          <a:bodyPr/>
          <a:lstStyle/>
          <a:p>
            <a:pPr algn="ctr" eaLnBrk="1" fontAlgn="auto" hangingPunct="1">
              <a:spcAft>
                <a:spcPts val="0"/>
              </a:spcAft>
              <a:defRPr/>
            </a:pPr>
            <a:r>
              <a:rPr lang="es-ES" sz="2400" dirty="0">
                <a:solidFill>
                  <a:schemeClr val="tx1">
                    <a:lumMod val="95000"/>
                    <a:lumOff val="5000"/>
                  </a:schemeClr>
                </a:solidFill>
              </a:rPr>
              <a:t>una pareja unida por relación de afectividad análoga o compatible a la conyugal</a:t>
            </a:r>
            <a:endParaRPr lang="LID4096" sz="2400" dirty="0">
              <a:solidFill>
                <a:schemeClr val="tx1">
                  <a:lumMod val="95000"/>
                  <a:lumOff val="5000"/>
                </a:schemeClr>
              </a:solidFill>
            </a:endParaRPr>
          </a:p>
        </p:txBody>
      </p:sp>
      <p:sp>
        <p:nvSpPr>
          <p:cNvPr id="3" name="Marcador de contenido 2">
            <a:extLst>
              <a:ext uri="{FF2B5EF4-FFF2-40B4-BE49-F238E27FC236}">
                <a16:creationId xmlns:a16="http://schemas.microsoft.com/office/drawing/2014/main" id="{D61361CD-E85E-7816-3C33-0C691130A2FC}"/>
              </a:ext>
            </a:extLst>
          </p:cNvPr>
          <p:cNvSpPr>
            <a:spLocks noGrp="1"/>
          </p:cNvSpPr>
          <p:nvPr>
            <p:ph idx="1"/>
          </p:nvPr>
        </p:nvSpPr>
        <p:spPr>
          <a:xfrm>
            <a:off x="983432" y="2060848"/>
            <a:ext cx="10513168" cy="4176463"/>
          </a:xfrm>
        </p:spPr>
        <p:txBody>
          <a:bodyPr rtlCol="0">
            <a:normAutofit/>
          </a:bodyPr>
          <a:lstStyle/>
          <a:p>
            <a:pPr eaLnBrk="1" fontAlgn="auto" hangingPunct="1">
              <a:spcAft>
                <a:spcPts val="0"/>
              </a:spcAft>
              <a:defRPr/>
            </a:pPr>
            <a:r>
              <a:rPr lang="es-ES" sz="3200" dirty="0">
                <a:solidFill>
                  <a:schemeClr val="tx1"/>
                </a:solidFill>
              </a:rPr>
              <a:t>Se entiende por relación afectiva análoga a la conyugal, la que existe entre parejas que demuestran una estabilidad de convivencia afectiva de, al menos, dos (2) años.</a:t>
            </a:r>
          </a:p>
          <a:p>
            <a:pPr marL="0" indent="0" algn="r" eaLnBrk="1" fontAlgn="auto" hangingPunct="1">
              <a:spcAft>
                <a:spcPts val="0"/>
              </a:spcAft>
              <a:buFont typeface="Arial" panose="020B0604020202020204" pitchFamily="34" charset="0"/>
              <a:buNone/>
              <a:defRPr/>
            </a:pPr>
            <a:endParaRPr lang="es-ES" sz="3200" dirty="0">
              <a:solidFill>
                <a:schemeClr val="tx1"/>
              </a:solidFill>
            </a:endParaRPr>
          </a:p>
          <a:p>
            <a:pPr marL="0" indent="0" algn="r" eaLnBrk="1" fontAlgn="auto" hangingPunct="1">
              <a:spcAft>
                <a:spcPts val="0"/>
              </a:spcAft>
              <a:buFont typeface="Arial" panose="020B0604020202020204" pitchFamily="34" charset="0"/>
              <a:buNone/>
              <a:defRPr/>
            </a:pPr>
            <a:endParaRPr lang="es-ES" sz="3200" dirty="0">
              <a:solidFill>
                <a:schemeClr val="tx1"/>
              </a:solidFill>
            </a:endParaRPr>
          </a:p>
          <a:p>
            <a:pPr marL="0" indent="0" algn="r" eaLnBrk="1" fontAlgn="auto" hangingPunct="1">
              <a:spcAft>
                <a:spcPts val="0"/>
              </a:spcAft>
              <a:buFont typeface="Arial" panose="020B0604020202020204" pitchFamily="34" charset="0"/>
              <a:buNone/>
              <a:defRPr/>
            </a:pPr>
            <a:r>
              <a:rPr lang="es-ES" sz="3200" dirty="0">
                <a:solidFill>
                  <a:schemeClr val="tx1"/>
                </a:solidFill>
              </a:rPr>
              <a:t>Art. 583 Cc 2023</a:t>
            </a:r>
            <a:endParaRPr lang="LID4096" sz="3200" dirty="0">
              <a:solidFill>
                <a:schemeClr val="tx1"/>
              </a:solidFill>
            </a:endParaRPr>
          </a:p>
        </p:txBody>
      </p:sp>
      <p:sp>
        <p:nvSpPr>
          <p:cNvPr id="4" name="Marcador de pie de página 3">
            <a:extLst>
              <a:ext uri="{FF2B5EF4-FFF2-40B4-BE49-F238E27FC236}">
                <a16:creationId xmlns:a16="http://schemas.microsoft.com/office/drawing/2014/main" id="{3D15EA5C-51F6-1D16-5398-AEA8F7943DF5}"/>
              </a:ext>
            </a:extLst>
          </p:cNvPr>
          <p:cNvSpPr>
            <a:spLocks noGrp="1"/>
          </p:cNvSpPr>
          <p:nvPr>
            <p:ph type="ftr" sz="quarter" idx="11"/>
          </p:nvPr>
        </p:nvSpPr>
        <p:spPr/>
        <p:txBody>
          <a:bodyPr/>
          <a:lstStyle/>
          <a:p>
            <a:pPr>
              <a:defRPr/>
            </a:pPr>
            <a:r>
              <a:rPr lang="es-MX"/>
              <a:t>MVN 2024</a:t>
            </a:r>
            <a:endParaRPr lang="es-PR"/>
          </a:p>
        </p:txBody>
      </p:sp>
      <p:sp>
        <p:nvSpPr>
          <p:cNvPr id="5" name="Marcador de número de diapositiva 4">
            <a:extLst>
              <a:ext uri="{FF2B5EF4-FFF2-40B4-BE49-F238E27FC236}">
                <a16:creationId xmlns:a16="http://schemas.microsoft.com/office/drawing/2014/main" id="{528F1CD2-3C38-A4FE-C872-A6E9E75D751E}"/>
              </a:ext>
            </a:extLst>
          </p:cNvPr>
          <p:cNvSpPr>
            <a:spLocks noGrp="1"/>
          </p:cNvSpPr>
          <p:nvPr>
            <p:ph type="sldNum" sz="quarter" idx="12"/>
          </p:nvPr>
        </p:nvSpPr>
        <p:spPr/>
        <p:txBody>
          <a:bodyPr/>
          <a:lstStyle/>
          <a:p>
            <a:pPr>
              <a:defRPr/>
            </a:pPr>
            <a:fld id="{EFEB951A-8ED1-4DDB-98EA-7D8EDB260C39}" type="slidenum">
              <a:rPr lang="es-PR" altLang="es-PR"/>
              <a:pPr>
                <a:defRPr/>
              </a:pPr>
              <a:t>21</a:t>
            </a:fld>
            <a:endParaRPr lang="es-PR" altLang="es-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D41F18A-488C-CBAF-6412-2D8F6C3F7AE0}"/>
              </a:ext>
            </a:extLst>
          </p:cNvPr>
          <p:cNvSpPr>
            <a:spLocks noGrp="1"/>
          </p:cNvSpPr>
          <p:nvPr>
            <p:ph type="title"/>
          </p:nvPr>
        </p:nvSpPr>
        <p:spPr>
          <a:xfrm>
            <a:off x="2424113" y="136525"/>
            <a:ext cx="7672387" cy="628650"/>
          </a:xfrm>
        </p:spPr>
        <p:txBody>
          <a:bodyPr>
            <a:noAutofit/>
          </a:bodyPr>
          <a:lstStyle/>
          <a:p>
            <a:pPr algn="ctr" eaLnBrk="1" fontAlgn="auto" hangingPunct="1">
              <a:spcAft>
                <a:spcPts val="0"/>
              </a:spcAft>
              <a:defRPr/>
            </a:pPr>
            <a:r>
              <a:rPr lang="es-ES" sz="2800" b="1" dirty="0">
                <a:solidFill>
                  <a:schemeClr val="tx1">
                    <a:lumMod val="95000"/>
                    <a:lumOff val="5000"/>
                  </a:schemeClr>
                </a:solidFill>
              </a:rPr>
              <a:t>Adoptante-requisitos</a:t>
            </a:r>
            <a:endParaRPr lang="es-PR" sz="2800" dirty="0">
              <a:solidFill>
                <a:schemeClr val="tx1">
                  <a:lumMod val="95000"/>
                  <a:lumOff val="5000"/>
                </a:schemeClr>
              </a:solidFill>
            </a:endParaRPr>
          </a:p>
        </p:txBody>
      </p:sp>
      <p:sp>
        <p:nvSpPr>
          <p:cNvPr id="3" name="Marcador de contenido 2">
            <a:extLst>
              <a:ext uri="{FF2B5EF4-FFF2-40B4-BE49-F238E27FC236}">
                <a16:creationId xmlns:a16="http://schemas.microsoft.com/office/drawing/2014/main" id="{C4BFCFC1-4C95-A520-672C-6135EF3888BC}"/>
              </a:ext>
            </a:extLst>
          </p:cNvPr>
          <p:cNvSpPr>
            <a:spLocks noGrp="1"/>
          </p:cNvSpPr>
          <p:nvPr>
            <p:ph idx="1"/>
          </p:nvPr>
        </p:nvSpPr>
        <p:spPr>
          <a:xfrm>
            <a:off x="1055440" y="1196752"/>
            <a:ext cx="10441160" cy="5178648"/>
          </a:xfrm>
        </p:spPr>
        <p:txBody>
          <a:bodyPr rtlCol="0">
            <a:normAutofit/>
          </a:bodyPr>
          <a:lstStyle/>
          <a:p>
            <a:pPr algn="just" eaLnBrk="1" fontAlgn="auto" hangingPunct="1">
              <a:spcAft>
                <a:spcPts val="0"/>
              </a:spcAft>
              <a:defRPr/>
            </a:pPr>
            <a:r>
              <a:rPr lang="es-MX" sz="2400" dirty="0">
                <a:solidFill>
                  <a:schemeClr val="tx1"/>
                </a:solidFill>
              </a:rPr>
              <a:t>Para ser adoptante </a:t>
            </a:r>
            <a:r>
              <a:rPr lang="es-MX" sz="2400" b="1" dirty="0">
                <a:solidFill>
                  <a:schemeClr val="tx1"/>
                </a:solidFill>
              </a:rPr>
              <a:t>no es necesario estar domiciliado/a ni ser residente de Puerto Rico, basta con ser residente de los Estados Unidos</a:t>
            </a:r>
            <a:r>
              <a:rPr lang="es-MX" sz="2400" dirty="0">
                <a:solidFill>
                  <a:schemeClr val="tx1"/>
                </a:solidFill>
              </a:rPr>
              <a:t>. Esto así, para ampliar el universo de potenciales adoptantes. Muchas personas nacidas en Puerto Rico, pero que se han mudado a un estado, manifiestan interés en adoptar en Puerto Rico	</a:t>
            </a:r>
          </a:p>
          <a:p>
            <a:pPr marL="0" indent="0" algn="just" eaLnBrk="1" fontAlgn="auto" hangingPunct="1">
              <a:spcAft>
                <a:spcPts val="0"/>
              </a:spcAft>
              <a:buFont typeface="Arial" panose="020B0604020202020204" pitchFamily="34" charset="0"/>
              <a:buNone/>
              <a:defRPr/>
            </a:pPr>
            <a:endParaRPr lang="es-MX" sz="2400" dirty="0">
              <a:solidFill>
                <a:schemeClr val="tx1"/>
              </a:solidFill>
            </a:endParaRPr>
          </a:p>
          <a:p>
            <a:pPr algn="just" eaLnBrk="1" fontAlgn="auto" hangingPunct="1">
              <a:spcAft>
                <a:spcPts val="0"/>
              </a:spcAft>
              <a:defRPr/>
            </a:pPr>
            <a:r>
              <a:rPr lang="es-MX" sz="2400" dirty="0">
                <a:solidFill>
                  <a:schemeClr val="tx1"/>
                </a:solidFill>
              </a:rPr>
              <a:t>La Ley 247-2011 eliminó el requisito de haber residido ininterrumpidamente en Puerto Rico por lo menos los 6 meses anteriores a la fecha de la petición. (antes Art. 130, Código Civil 1930)</a:t>
            </a:r>
          </a:p>
          <a:p>
            <a:pPr eaLnBrk="1" fontAlgn="auto" hangingPunct="1">
              <a:spcAft>
                <a:spcPts val="0"/>
              </a:spcAft>
              <a:defRPr/>
            </a:pPr>
            <a:endParaRPr lang="es-PR" dirty="0">
              <a:solidFill>
                <a:schemeClr val="tx1">
                  <a:lumMod val="65000"/>
                  <a:lumOff val="35000"/>
                </a:schemeClr>
              </a:solidFill>
            </a:endParaRPr>
          </a:p>
        </p:txBody>
      </p:sp>
      <p:sp>
        <p:nvSpPr>
          <p:cNvPr id="5" name="Marcador de pie de página 4">
            <a:extLst>
              <a:ext uri="{FF2B5EF4-FFF2-40B4-BE49-F238E27FC236}">
                <a16:creationId xmlns:a16="http://schemas.microsoft.com/office/drawing/2014/main" id="{3E4257B9-644B-A672-46AA-67C5E7DA84B6}"/>
              </a:ext>
            </a:extLst>
          </p:cNvPr>
          <p:cNvSpPr>
            <a:spLocks noGrp="1"/>
          </p:cNvSpPr>
          <p:nvPr>
            <p:ph type="ftr" sz="quarter" idx="11"/>
          </p:nvPr>
        </p:nvSpPr>
        <p:spPr/>
        <p:txBody>
          <a:bodyPr/>
          <a:lstStyle/>
          <a:p>
            <a:pPr>
              <a:defRPr/>
            </a:pPr>
            <a:r>
              <a:rPr lang="es-MX"/>
              <a:t>MVN 2024</a:t>
            </a:r>
            <a:endParaRPr lang="es-PR"/>
          </a:p>
        </p:txBody>
      </p:sp>
      <p:sp>
        <p:nvSpPr>
          <p:cNvPr id="4" name="Marcador de número de diapositiva 3">
            <a:extLst>
              <a:ext uri="{FF2B5EF4-FFF2-40B4-BE49-F238E27FC236}">
                <a16:creationId xmlns:a16="http://schemas.microsoft.com/office/drawing/2014/main" id="{719C8A24-EA44-984B-014A-56B1FB509A62}"/>
              </a:ext>
            </a:extLst>
          </p:cNvPr>
          <p:cNvSpPr>
            <a:spLocks noGrp="1"/>
          </p:cNvSpPr>
          <p:nvPr>
            <p:ph type="sldNum" sz="quarter" idx="12"/>
          </p:nvPr>
        </p:nvSpPr>
        <p:spPr/>
        <p:txBody>
          <a:bodyPr/>
          <a:lstStyle/>
          <a:p>
            <a:pPr>
              <a:defRPr/>
            </a:pPr>
            <a:fld id="{45E3F837-A7DB-4C13-AD52-9F5A39E501FF}" type="slidenum">
              <a:rPr lang="es-PR" altLang="es-PR"/>
              <a:pPr>
                <a:defRPr/>
              </a:pPr>
              <a:t>22</a:t>
            </a:fld>
            <a:endParaRPr lang="es-PR" altLang="es-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DAAD69-43CB-C328-DCCC-A282A106DD29}"/>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7B81C874-8208-A2CD-E27E-A61C375483BC}"/>
              </a:ext>
            </a:extLst>
          </p:cNvPr>
          <p:cNvSpPr>
            <a:spLocks noGrp="1"/>
          </p:cNvSpPr>
          <p:nvPr>
            <p:ph type="title"/>
          </p:nvPr>
        </p:nvSpPr>
        <p:spPr>
          <a:xfrm>
            <a:off x="1775521" y="44624"/>
            <a:ext cx="8320980" cy="1368251"/>
          </a:xfrm>
        </p:spPr>
        <p:txBody>
          <a:bodyPr>
            <a:noAutofit/>
          </a:bodyPr>
          <a:lstStyle/>
          <a:p>
            <a:pPr algn="ctr" eaLnBrk="1" fontAlgn="auto" hangingPunct="1">
              <a:spcAft>
                <a:spcPts val="0"/>
              </a:spcAft>
              <a:defRPr/>
            </a:pPr>
            <a:r>
              <a:rPr lang="es-PR" sz="2800" dirty="0" err="1">
                <a:solidFill>
                  <a:schemeClr val="tx1"/>
                </a:solidFill>
              </a:rPr>
              <a:t>Virella</a:t>
            </a:r>
            <a:r>
              <a:rPr lang="es-PR" sz="2800" dirty="0">
                <a:solidFill>
                  <a:schemeClr val="tx1"/>
                </a:solidFill>
              </a:rPr>
              <a:t> Archilla v. Procuradora de Familia, </a:t>
            </a:r>
            <a:br>
              <a:rPr lang="es-PR" sz="3200" dirty="0">
                <a:solidFill>
                  <a:schemeClr val="tx1"/>
                </a:solidFill>
              </a:rPr>
            </a:br>
            <a:r>
              <a:rPr lang="es-PR" sz="3200" dirty="0">
                <a:solidFill>
                  <a:schemeClr val="tx1"/>
                </a:solidFill>
              </a:rPr>
              <a:t>154 DPR 742 (2001)</a:t>
            </a:r>
            <a:br>
              <a:rPr lang="es-PR" sz="3200" dirty="0">
                <a:solidFill>
                  <a:schemeClr val="tx1"/>
                </a:solidFill>
              </a:rPr>
            </a:br>
            <a:endParaRPr lang="es-PR" sz="3200" dirty="0">
              <a:solidFill>
                <a:schemeClr val="tx1"/>
              </a:solidFill>
            </a:endParaRPr>
          </a:p>
        </p:txBody>
      </p:sp>
      <p:sp>
        <p:nvSpPr>
          <p:cNvPr id="37890" name="Content Placeholder 2">
            <a:extLst>
              <a:ext uri="{FF2B5EF4-FFF2-40B4-BE49-F238E27FC236}">
                <a16:creationId xmlns:a16="http://schemas.microsoft.com/office/drawing/2014/main" id="{CA408551-FACE-F6CF-703D-BC8C3BDAEE1C}"/>
              </a:ext>
            </a:extLst>
          </p:cNvPr>
          <p:cNvSpPr>
            <a:spLocks noGrp="1"/>
          </p:cNvSpPr>
          <p:nvPr>
            <p:ph idx="1"/>
          </p:nvPr>
        </p:nvSpPr>
        <p:spPr>
          <a:xfrm>
            <a:off x="1055440" y="1484784"/>
            <a:ext cx="10441160" cy="4681066"/>
          </a:xfrm>
        </p:spPr>
        <p:txBody>
          <a:bodyPr rtlCol="0">
            <a:normAutofit/>
          </a:bodyPr>
          <a:lstStyle/>
          <a:p>
            <a:pPr marL="0" indent="0" algn="just" eaLnBrk="1" fontAlgn="auto" hangingPunct="1">
              <a:spcAft>
                <a:spcPts val="0"/>
              </a:spcAft>
              <a:buFont typeface="Arial" panose="020B0604020202020204" pitchFamily="34" charset="0"/>
              <a:buNone/>
              <a:defRPr/>
            </a:pPr>
            <a:endParaRPr lang="en-US" altLang="en-US" noProof="1">
              <a:solidFill>
                <a:schemeClr val="tx1"/>
              </a:solidFill>
            </a:endParaRPr>
          </a:p>
          <a:p>
            <a:pPr algn="just" eaLnBrk="1" fontAlgn="auto" hangingPunct="1">
              <a:spcAft>
                <a:spcPts val="0"/>
              </a:spcAft>
              <a:defRPr/>
            </a:pPr>
            <a:r>
              <a:rPr lang="en-US" altLang="en-US" b="1" noProof="1">
                <a:solidFill>
                  <a:schemeClr val="tx1"/>
                </a:solidFill>
              </a:rPr>
              <a:t>Los requisitos sustantivos para cualificar como adoptantes </a:t>
            </a:r>
            <a:r>
              <a:rPr lang="en-US" altLang="en-US" b="1" noProof="1">
                <a:solidFill>
                  <a:srgbClr val="FF0000"/>
                </a:solidFill>
              </a:rPr>
              <a:t>son jurisdiccionales. </a:t>
            </a:r>
          </a:p>
          <a:p>
            <a:pPr algn="just" eaLnBrk="1" fontAlgn="auto" hangingPunct="1">
              <a:spcAft>
                <a:spcPts val="0"/>
              </a:spcAft>
              <a:defRPr/>
            </a:pPr>
            <a:endParaRPr lang="en-US" altLang="en-US" b="1" noProof="1">
              <a:solidFill>
                <a:schemeClr val="tx1"/>
              </a:solidFill>
            </a:endParaRPr>
          </a:p>
          <a:p>
            <a:pPr algn="just" eaLnBrk="1" fontAlgn="auto" hangingPunct="1">
              <a:spcAft>
                <a:spcPts val="0"/>
              </a:spcAft>
              <a:defRPr/>
            </a:pPr>
            <a:r>
              <a:rPr lang="en-US" altLang="en-US" b="1" noProof="1">
                <a:solidFill>
                  <a:schemeClr val="tx1"/>
                </a:solidFill>
              </a:rPr>
              <a:t>El incumplimiento de un solo de los requisitos priva de jurisdicción al Tribunal para acceder a la solicitud de adopción. </a:t>
            </a:r>
          </a:p>
          <a:p>
            <a:pPr algn="just" eaLnBrk="1" fontAlgn="auto" hangingPunct="1">
              <a:spcAft>
                <a:spcPts val="0"/>
              </a:spcAft>
              <a:defRPr/>
            </a:pPr>
            <a:endParaRPr lang="en-US" altLang="en-US" b="1" noProof="1">
              <a:solidFill>
                <a:schemeClr val="tx1"/>
              </a:solidFill>
            </a:endParaRPr>
          </a:p>
          <a:p>
            <a:pPr algn="just" eaLnBrk="1" fontAlgn="auto" hangingPunct="1">
              <a:spcAft>
                <a:spcPts val="0"/>
              </a:spcAft>
              <a:defRPr/>
            </a:pPr>
            <a:r>
              <a:rPr lang="en-US" altLang="en-US" noProof="1">
                <a:solidFill>
                  <a:schemeClr val="tx1"/>
                </a:solidFill>
              </a:rPr>
              <a:t>Las excepciones a la norma de adopción conjunta para los cónyuges establecidas en el Art. 133 del Código Civil, según enmendado</a:t>
            </a:r>
            <a:r>
              <a:rPr lang="en-US" altLang="en-US" b="1" noProof="1">
                <a:solidFill>
                  <a:schemeClr val="tx1"/>
                </a:solidFill>
              </a:rPr>
              <a:t>, son una enumeración taxativa y no meramente ilustrativa.</a:t>
            </a:r>
            <a:r>
              <a:rPr lang="en-US" altLang="en-US" b="1" noProof="1">
                <a:solidFill>
                  <a:schemeClr val="accent2"/>
                </a:solidFill>
              </a:rPr>
              <a:t> </a:t>
            </a:r>
            <a:r>
              <a:rPr lang="en-US" altLang="en-US" b="1" noProof="1">
                <a:solidFill>
                  <a:schemeClr val="tx1"/>
                </a:solidFill>
              </a:rPr>
              <a:t>(art. 583 vigente)</a:t>
            </a:r>
          </a:p>
          <a:p>
            <a:pPr algn="just" eaLnBrk="1" fontAlgn="auto" hangingPunct="1">
              <a:spcAft>
                <a:spcPts val="0"/>
              </a:spcAft>
              <a:defRPr/>
            </a:pPr>
            <a:endParaRPr lang="en-US" altLang="en-US" noProof="1">
              <a:solidFill>
                <a:schemeClr val="tx1"/>
              </a:solidFill>
            </a:endParaRPr>
          </a:p>
        </p:txBody>
      </p:sp>
      <p:sp>
        <p:nvSpPr>
          <p:cNvPr id="3" name="Marcador de pie de página 2">
            <a:extLst>
              <a:ext uri="{FF2B5EF4-FFF2-40B4-BE49-F238E27FC236}">
                <a16:creationId xmlns:a16="http://schemas.microsoft.com/office/drawing/2014/main" id="{A3D112D6-FB93-9542-80B1-361C7A3D4531}"/>
              </a:ext>
            </a:extLst>
          </p:cNvPr>
          <p:cNvSpPr>
            <a:spLocks noGrp="1"/>
          </p:cNvSpPr>
          <p:nvPr>
            <p:ph type="ftr" sz="quarter" idx="11"/>
          </p:nvPr>
        </p:nvSpPr>
        <p:spPr/>
        <p:txBody>
          <a:bodyPr/>
          <a:lstStyle/>
          <a:p>
            <a:pPr>
              <a:defRPr/>
            </a:pPr>
            <a:r>
              <a:rPr lang="es-MX"/>
              <a:t>MVN 2024</a:t>
            </a:r>
            <a:endParaRPr lang="es-PR"/>
          </a:p>
        </p:txBody>
      </p:sp>
      <p:sp>
        <p:nvSpPr>
          <p:cNvPr id="78853" name="Slide Number Placeholder 3">
            <a:extLst>
              <a:ext uri="{FF2B5EF4-FFF2-40B4-BE49-F238E27FC236}">
                <a16:creationId xmlns:a16="http://schemas.microsoft.com/office/drawing/2014/main" id="{38EF5179-F9C8-7DF5-41C0-15BFD6C7D184}"/>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lnSpc>
                <a:spcPct val="110000"/>
              </a:lnSpc>
              <a:spcBef>
                <a:spcPts val="700"/>
              </a:spcBef>
              <a:buClr>
                <a:schemeClr val="tx2"/>
              </a:buClr>
              <a:buFont typeface="Arial" panose="020B0604020202020204" pitchFamily="34" charset="0"/>
              <a:buChar char="•"/>
              <a:defRPr sz="2000">
                <a:solidFill>
                  <a:srgbClr val="595959"/>
                </a:solidFill>
                <a:latin typeface="Gill Sans MT" panose="020B0502020104020203" pitchFamily="34" charset="0"/>
              </a:defRPr>
            </a:lvl1pPr>
            <a:lvl2pPr marL="742950" indent="-285750">
              <a:lnSpc>
                <a:spcPct val="110000"/>
              </a:lnSpc>
              <a:spcBef>
                <a:spcPts val="700"/>
              </a:spcBef>
              <a:buClr>
                <a:schemeClr val="tx2"/>
              </a:buClr>
              <a:buFont typeface="Gill Sans MT" panose="020B0502020104020203" pitchFamily="34" charset="0"/>
              <a:buChar char="–"/>
              <a:defRPr>
                <a:solidFill>
                  <a:srgbClr val="595959"/>
                </a:solidFill>
                <a:latin typeface="Gill Sans MT" panose="020B0502020104020203" pitchFamily="34" charset="0"/>
              </a:defRPr>
            </a:lvl2pPr>
            <a:lvl3pPr marL="1143000" indent="-228600">
              <a:lnSpc>
                <a:spcPct val="110000"/>
              </a:lnSpc>
              <a:spcBef>
                <a:spcPts val="700"/>
              </a:spcBef>
              <a:buClr>
                <a:schemeClr val="tx2"/>
              </a:buClr>
              <a:buFont typeface="Arial" panose="020B0604020202020204" pitchFamily="34" charset="0"/>
              <a:buChar char="•"/>
              <a:defRPr sz="1600">
                <a:solidFill>
                  <a:srgbClr val="595959"/>
                </a:solidFill>
                <a:latin typeface="Gill Sans MT" panose="020B0502020104020203" pitchFamily="34" charset="0"/>
              </a:defRPr>
            </a:lvl3pPr>
            <a:lvl4pPr marL="1600200" indent="-228600">
              <a:lnSpc>
                <a:spcPct val="110000"/>
              </a:lnSpc>
              <a:spcBef>
                <a:spcPts val="700"/>
              </a:spcBef>
              <a:buClr>
                <a:schemeClr val="tx2"/>
              </a:buClr>
              <a:buFont typeface="Gill Sans MT" panose="020B0502020104020203" pitchFamily="34" charset="0"/>
              <a:buChar char="–"/>
              <a:defRPr sz="1400">
                <a:solidFill>
                  <a:srgbClr val="595959"/>
                </a:solidFill>
                <a:latin typeface="Gill Sans MT" panose="020B0502020104020203" pitchFamily="34" charset="0"/>
              </a:defRPr>
            </a:lvl4pPr>
            <a:lvl5pPr marL="2057400" indent="-228600">
              <a:lnSpc>
                <a:spcPct val="110000"/>
              </a:lnSpc>
              <a:spcBef>
                <a:spcPts val="700"/>
              </a:spcBef>
              <a:buClr>
                <a:schemeClr val="tx2"/>
              </a:buClr>
              <a:buFont typeface="Arial" panose="020B0604020202020204" pitchFamily="34" charset="0"/>
              <a:buChar char="•"/>
              <a:defRPr sz="1400">
                <a:solidFill>
                  <a:srgbClr val="595959"/>
                </a:solidFill>
                <a:latin typeface="Gill Sans MT" panose="020B0502020104020203" pitchFamily="34" charset="0"/>
              </a:defRPr>
            </a:lvl5pPr>
            <a:lvl6pPr marL="25146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6pPr>
            <a:lvl7pPr marL="29718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7pPr>
            <a:lvl8pPr marL="34290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8pPr>
            <a:lvl9pPr marL="38862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9pPr>
          </a:lstStyle>
          <a:p>
            <a:pPr>
              <a:lnSpc>
                <a:spcPct val="100000"/>
              </a:lnSpc>
              <a:spcBef>
                <a:spcPct val="0"/>
              </a:spcBef>
              <a:buClrTx/>
              <a:buFontTx/>
              <a:buNone/>
            </a:pPr>
            <a:fld id="{65D68C84-0A8F-4F8F-9BA1-58F809706A8A}" type="slidenum">
              <a:rPr lang="es-PR" altLang="es-PR" sz="1400" smtClean="0">
                <a:solidFill>
                  <a:schemeClr val="accent2"/>
                </a:solidFill>
                <a:latin typeface="Century Gothic" panose="020B0502020202020204" pitchFamily="34" charset="0"/>
              </a:rPr>
              <a:pPr>
                <a:lnSpc>
                  <a:spcPct val="100000"/>
                </a:lnSpc>
                <a:spcBef>
                  <a:spcPct val="0"/>
                </a:spcBef>
                <a:buClrTx/>
                <a:buFontTx/>
                <a:buNone/>
              </a:pPr>
              <a:t>23</a:t>
            </a:fld>
            <a:endParaRPr lang="es-PR" altLang="es-PR" sz="1400">
              <a:solidFill>
                <a:schemeClr val="accent2"/>
              </a:solidFill>
              <a:latin typeface="Century Gothic" panose="020B0502020202020204" pitchFamily="34" charset="0"/>
            </a:endParaRPr>
          </a:p>
        </p:txBody>
      </p:sp>
    </p:spTree>
    <p:extLst>
      <p:ext uri="{BB962C8B-B14F-4D97-AF65-F5344CB8AC3E}">
        <p14:creationId xmlns:p14="http://schemas.microsoft.com/office/powerpoint/2010/main" val="1888038055"/>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1">
            <a:extLst>
              <a:ext uri="{FF2B5EF4-FFF2-40B4-BE49-F238E27FC236}">
                <a16:creationId xmlns:a16="http://schemas.microsoft.com/office/drawing/2014/main" id="{F885266E-E661-994F-3C21-A6A32964ABDB}"/>
              </a:ext>
            </a:extLst>
          </p:cNvPr>
          <p:cNvSpPr>
            <a:spLocks noGrp="1"/>
          </p:cNvSpPr>
          <p:nvPr>
            <p:ph type="title"/>
          </p:nvPr>
        </p:nvSpPr>
        <p:spPr>
          <a:xfrm>
            <a:off x="2640013" y="382588"/>
            <a:ext cx="7456487" cy="958850"/>
          </a:xfrm>
        </p:spPr>
        <p:txBody>
          <a:bodyPr/>
          <a:lstStyle/>
          <a:p>
            <a:pPr algn="ctr" eaLnBrk="1" fontAlgn="auto" hangingPunct="1">
              <a:spcAft>
                <a:spcPts val="0"/>
              </a:spcAft>
              <a:defRPr/>
            </a:pPr>
            <a:r>
              <a:rPr lang="es-ES" altLang="es-PR" sz="2400" b="1" dirty="0">
                <a:solidFill>
                  <a:schemeClr val="tx1">
                    <a:lumMod val="95000"/>
                    <a:lumOff val="5000"/>
                  </a:schemeClr>
                </a:solidFill>
              </a:rPr>
              <a:t>Adopción conjunta  o  individual</a:t>
            </a:r>
            <a:endParaRPr lang="es-PR" altLang="es-PR" sz="2400" b="1" dirty="0">
              <a:solidFill>
                <a:schemeClr val="tx1">
                  <a:lumMod val="95000"/>
                  <a:lumOff val="5000"/>
                </a:schemeClr>
              </a:solidFill>
            </a:endParaRPr>
          </a:p>
        </p:txBody>
      </p:sp>
      <p:sp>
        <p:nvSpPr>
          <p:cNvPr id="21507" name="Content Placeholder 2">
            <a:extLst>
              <a:ext uri="{FF2B5EF4-FFF2-40B4-BE49-F238E27FC236}">
                <a16:creationId xmlns:a16="http://schemas.microsoft.com/office/drawing/2014/main" id="{985234A8-94A7-9F05-DAEC-265D1D93E9E8}"/>
              </a:ext>
            </a:extLst>
          </p:cNvPr>
          <p:cNvSpPr>
            <a:spLocks noGrp="1"/>
          </p:cNvSpPr>
          <p:nvPr>
            <p:ph idx="1"/>
          </p:nvPr>
        </p:nvSpPr>
        <p:spPr>
          <a:xfrm>
            <a:off x="1199456" y="1268760"/>
            <a:ext cx="10441160" cy="5106640"/>
          </a:xfrm>
        </p:spPr>
        <p:txBody>
          <a:bodyPr rtlCol="0">
            <a:normAutofit/>
          </a:bodyPr>
          <a:lstStyle/>
          <a:p>
            <a:pPr algn="just" eaLnBrk="1" fontAlgn="auto" hangingPunct="1">
              <a:spcAft>
                <a:spcPts val="0"/>
              </a:spcAft>
              <a:defRPr/>
            </a:pPr>
            <a:r>
              <a:rPr lang="es-PR" altLang="es-PR" b="1" dirty="0">
                <a:solidFill>
                  <a:schemeClr val="tx1"/>
                </a:solidFill>
              </a:rPr>
              <a:t>Un adoptante podrá adoptar de forma individual siendo soltero</a:t>
            </a:r>
            <a:r>
              <a:rPr lang="es-PR" altLang="es-PR" dirty="0">
                <a:solidFill>
                  <a:schemeClr val="tx1"/>
                </a:solidFill>
              </a:rPr>
              <a:t>. Los adoptantes que </a:t>
            </a:r>
            <a:r>
              <a:rPr lang="es-PR" altLang="es-PR" b="1" dirty="0">
                <a:solidFill>
                  <a:schemeClr val="tx1"/>
                </a:solidFill>
              </a:rPr>
              <a:t>estuvieren casados entre sí o que sean una pareja unida </a:t>
            </a:r>
            <a:r>
              <a:rPr lang="es-PR" altLang="es-PR" dirty="0">
                <a:solidFill>
                  <a:schemeClr val="tx1"/>
                </a:solidFill>
              </a:rPr>
              <a:t>por relación de afectividad análoga a la conyugal, </a:t>
            </a:r>
            <a:r>
              <a:rPr lang="es-PR" altLang="es-PR" b="1" dirty="0">
                <a:solidFill>
                  <a:schemeClr val="tx1"/>
                </a:solidFill>
              </a:rPr>
              <a:t>deberán adoptar conjuntamente</a:t>
            </a:r>
            <a:r>
              <a:rPr lang="es-PR" altLang="es-PR" dirty="0">
                <a:solidFill>
                  <a:schemeClr val="tx1"/>
                </a:solidFill>
              </a:rPr>
              <a:t>. </a:t>
            </a:r>
          </a:p>
          <a:p>
            <a:pPr marL="0" indent="0" algn="just" eaLnBrk="1" fontAlgn="auto" hangingPunct="1">
              <a:spcAft>
                <a:spcPts val="0"/>
              </a:spcAft>
              <a:buFont typeface="Arial" panose="020B0604020202020204" pitchFamily="34" charset="0"/>
              <a:buNone/>
              <a:defRPr/>
            </a:pPr>
            <a:endParaRPr lang="es-PR" altLang="es-PR" dirty="0">
              <a:solidFill>
                <a:schemeClr val="tx1"/>
              </a:solidFill>
            </a:endParaRPr>
          </a:p>
          <a:p>
            <a:pPr algn="just" eaLnBrk="1" fontAlgn="auto" hangingPunct="1">
              <a:spcAft>
                <a:spcPts val="0"/>
              </a:spcAft>
              <a:defRPr/>
            </a:pPr>
            <a:r>
              <a:rPr lang="es-PR" altLang="es-PR" dirty="0">
                <a:solidFill>
                  <a:schemeClr val="tx1"/>
                </a:solidFill>
              </a:rPr>
              <a:t>En los casos de matrimonios o una pareja unidad por relación de afectividad análoga a la conyugal, </a:t>
            </a:r>
            <a:r>
              <a:rPr lang="es-PR" altLang="es-PR" b="1" dirty="0">
                <a:solidFill>
                  <a:schemeClr val="tx1"/>
                </a:solidFill>
              </a:rPr>
              <a:t>podrá adoptar individualmente en cualquiera de los siguientes casos</a:t>
            </a:r>
            <a:r>
              <a:rPr lang="es-PR" altLang="es-PR" dirty="0">
                <a:solidFill>
                  <a:schemeClr val="tx1"/>
                </a:solidFill>
              </a:rPr>
              <a:t>: </a:t>
            </a:r>
          </a:p>
          <a:p>
            <a:pPr algn="just" eaLnBrk="1" fontAlgn="auto" hangingPunct="1">
              <a:spcAft>
                <a:spcPts val="0"/>
              </a:spcAft>
              <a:buFont typeface="Arial" panose="020B0604020202020204" pitchFamily="34" charset="0"/>
              <a:buNone/>
              <a:defRPr/>
            </a:pPr>
            <a:r>
              <a:rPr lang="es-PR" altLang="es-PR" dirty="0">
                <a:solidFill>
                  <a:schemeClr val="tx1"/>
                </a:solidFill>
              </a:rPr>
              <a:t>		1. </a:t>
            </a:r>
            <a:r>
              <a:rPr lang="es-PR" altLang="es-PR" sz="1800" dirty="0">
                <a:solidFill>
                  <a:schemeClr val="tx1"/>
                </a:solidFill>
              </a:rPr>
              <a:t>Cuando desee adoptar al hijo menor de edad del otro cónyuge o pareja. </a:t>
            </a:r>
          </a:p>
          <a:p>
            <a:pPr algn="just" eaLnBrk="1" fontAlgn="auto" hangingPunct="1">
              <a:spcAft>
                <a:spcPts val="0"/>
              </a:spcAft>
              <a:buFont typeface="Arial" panose="020B0604020202020204" pitchFamily="34" charset="0"/>
              <a:buNone/>
              <a:defRPr/>
            </a:pPr>
            <a:endParaRPr lang="es-PR" altLang="es-PR" sz="1800" dirty="0">
              <a:solidFill>
                <a:schemeClr val="tx1"/>
              </a:solidFill>
            </a:endParaRPr>
          </a:p>
          <a:p>
            <a:pPr algn="just" eaLnBrk="1" fontAlgn="auto" hangingPunct="1">
              <a:spcAft>
                <a:spcPts val="0"/>
              </a:spcAft>
              <a:buFont typeface="Arial" panose="020B0604020202020204" pitchFamily="34" charset="0"/>
              <a:buNone/>
              <a:defRPr/>
            </a:pPr>
            <a:r>
              <a:rPr lang="es-PR" altLang="es-PR" sz="1800" dirty="0">
                <a:solidFill>
                  <a:schemeClr val="tx1"/>
                </a:solidFill>
              </a:rPr>
              <a:t>		2. </a:t>
            </a:r>
            <a:r>
              <a:rPr lang="es-PR" altLang="es-PR" sz="1800" dirty="0">
                <a:solidFill>
                  <a:srgbClr val="FF0000"/>
                </a:solidFill>
              </a:rPr>
              <a:t>Cuando por decreto judicial el cónyuge del adoptante tenga restringida su capacidad jurídica</a:t>
            </a:r>
            <a:r>
              <a:rPr lang="es-PR" altLang="es-PR" sz="1800" dirty="0">
                <a:solidFill>
                  <a:schemeClr val="tx1"/>
                </a:solidFill>
              </a:rPr>
              <a:t>, </a:t>
            </a:r>
            <a:r>
              <a:rPr lang="es-PR" altLang="es-PR" sz="1800" b="1" dirty="0">
                <a:solidFill>
                  <a:schemeClr val="tx1"/>
                </a:solidFill>
              </a:rPr>
              <a:t>mientras dure dicha restricción</a:t>
            </a:r>
            <a:r>
              <a:rPr lang="es-PR" altLang="es-PR" sz="1800" dirty="0">
                <a:solidFill>
                  <a:schemeClr val="tx1"/>
                </a:solidFill>
              </a:rPr>
              <a:t>, </a:t>
            </a:r>
            <a:r>
              <a:rPr lang="es-PR" altLang="es-PR" sz="1800" b="1" dirty="0">
                <a:solidFill>
                  <a:schemeClr val="tx1"/>
                </a:solidFill>
              </a:rPr>
              <a:t>en cuyo caso habrá de notificarse dicha solicitud al otro cónyuge</a:t>
            </a:r>
            <a:r>
              <a:rPr lang="es-PR" altLang="es-PR" sz="1800" dirty="0">
                <a:solidFill>
                  <a:schemeClr val="tx1"/>
                </a:solidFill>
              </a:rPr>
              <a:t>. </a:t>
            </a:r>
          </a:p>
        </p:txBody>
      </p:sp>
      <p:sp>
        <p:nvSpPr>
          <p:cNvPr id="3" name="Marcador de pie de página 2">
            <a:extLst>
              <a:ext uri="{FF2B5EF4-FFF2-40B4-BE49-F238E27FC236}">
                <a16:creationId xmlns:a16="http://schemas.microsoft.com/office/drawing/2014/main" id="{5D3FD4A3-E8EE-15C1-E780-678D0D6C2E73}"/>
              </a:ext>
            </a:extLst>
          </p:cNvPr>
          <p:cNvSpPr>
            <a:spLocks noGrp="1"/>
          </p:cNvSpPr>
          <p:nvPr>
            <p:ph type="ftr" sz="quarter" idx="11"/>
          </p:nvPr>
        </p:nvSpPr>
        <p:spPr/>
        <p:txBody>
          <a:bodyPr/>
          <a:lstStyle/>
          <a:p>
            <a:pPr>
              <a:defRPr/>
            </a:pPr>
            <a:r>
              <a:rPr lang="es-MX"/>
              <a:t>MVN 2024</a:t>
            </a:r>
            <a:endParaRPr lang="es-PR"/>
          </a:p>
        </p:txBody>
      </p:sp>
      <p:sp>
        <p:nvSpPr>
          <p:cNvPr id="2" name="Marcador de número de diapositiva 1">
            <a:extLst>
              <a:ext uri="{FF2B5EF4-FFF2-40B4-BE49-F238E27FC236}">
                <a16:creationId xmlns:a16="http://schemas.microsoft.com/office/drawing/2014/main" id="{629DAD5B-D8F1-2C47-7589-5A83CE8CB4D8}"/>
              </a:ext>
            </a:extLst>
          </p:cNvPr>
          <p:cNvSpPr>
            <a:spLocks noGrp="1"/>
          </p:cNvSpPr>
          <p:nvPr>
            <p:ph type="sldNum" sz="quarter" idx="12"/>
          </p:nvPr>
        </p:nvSpPr>
        <p:spPr/>
        <p:txBody>
          <a:bodyPr/>
          <a:lstStyle/>
          <a:p>
            <a:pPr>
              <a:defRPr/>
            </a:pPr>
            <a:fld id="{707BC33C-DEA2-4882-AFC6-AACA583CB181}" type="slidenum">
              <a:rPr lang="es-PR" altLang="es-PR"/>
              <a:pPr>
                <a:defRPr/>
              </a:pPr>
              <a:t>24</a:t>
            </a:fld>
            <a:endParaRPr lang="es-PR" altLang="es-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a:extLst>
              <a:ext uri="{FF2B5EF4-FFF2-40B4-BE49-F238E27FC236}">
                <a16:creationId xmlns:a16="http://schemas.microsoft.com/office/drawing/2014/main" id="{33DC33B0-0466-8303-9F3E-3A473414D1D7}"/>
              </a:ext>
            </a:extLst>
          </p:cNvPr>
          <p:cNvSpPr>
            <a:spLocks noGrp="1"/>
          </p:cNvSpPr>
          <p:nvPr>
            <p:ph type="title"/>
          </p:nvPr>
        </p:nvSpPr>
        <p:spPr>
          <a:xfrm>
            <a:off x="2351088" y="382588"/>
            <a:ext cx="7745412" cy="958850"/>
          </a:xfrm>
        </p:spPr>
        <p:txBody>
          <a:bodyPr>
            <a:normAutofit/>
          </a:bodyPr>
          <a:lstStyle/>
          <a:p>
            <a:pPr algn="ctr" eaLnBrk="1" fontAlgn="auto" hangingPunct="1">
              <a:spcAft>
                <a:spcPts val="0"/>
              </a:spcAft>
              <a:defRPr/>
            </a:pPr>
            <a:r>
              <a:rPr lang="es-ES" altLang="es-PR" b="1" dirty="0">
                <a:solidFill>
                  <a:schemeClr val="tx1">
                    <a:lumMod val="95000"/>
                    <a:lumOff val="5000"/>
                  </a:schemeClr>
                </a:solidFill>
              </a:rPr>
              <a:t>Discreción Judicial</a:t>
            </a:r>
            <a:endParaRPr lang="es-PR" altLang="es-PR" b="1" dirty="0">
              <a:solidFill>
                <a:schemeClr val="tx1">
                  <a:lumMod val="95000"/>
                  <a:lumOff val="5000"/>
                </a:schemeClr>
              </a:solidFill>
            </a:endParaRPr>
          </a:p>
        </p:txBody>
      </p:sp>
      <p:sp>
        <p:nvSpPr>
          <p:cNvPr id="22531" name="Content Placeholder 2">
            <a:extLst>
              <a:ext uri="{FF2B5EF4-FFF2-40B4-BE49-F238E27FC236}">
                <a16:creationId xmlns:a16="http://schemas.microsoft.com/office/drawing/2014/main" id="{B9F82473-D6A2-2B51-E6B9-34E6D77620CE}"/>
              </a:ext>
            </a:extLst>
          </p:cNvPr>
          <p:cNvSpPr>
            <a:spLocks noGrp="1"/>
          </p:cNvSpPr>
          <p:nvPr>
            <p:ph idx="1"/>
          </p:nvPr>
        </p:nvSpPr>
        <p:spPr>
          <a:xfrm>
            <a:off x="2135188" y="1268413"/>
            <a:ext cx="8208962" cy="4611687"/>
          </a:xfrm>
        </p:spPr>
        <p:txBody>
          <a:bodyPr rtlCol="0">
            <a:normAutofit/>
          </a:bodyPr>
          <a:lstStyle/>
          <a:p>
            <a:pPr algn="just" eaLnBrk="1" fontAlgn="auto" hangingPunct="1">
              <a:spcAft>
                <a:spcPts val="0"/>
              </a:spcAft>
              <a:defRPr/>
            </a:pPr>
            <a:endParaRPr lang="es-PR" altLang="es-PR" sz="3200" dirty="0">
              <a:solidFill>
                <a:schemeClr val="tx1">
                  <a:lumMod val="65000"/>
                  <a:lumOff val="35000"/>
                </a:schemeClr>
              </a:solidFill>
              <a:latin typeface="Bookman Old Style" panose="02050604050505020204" pitchFamily="18" charset="0"/>
            </a:endParaRPr>
          </a:p>
          <a:p>
            <a:pPr algn="just" eaLnBrk="1" fontAlgn="auto" hangingPunct="1">
              <a:spcAft>
                <a:spcPts val="0"/>
              </a:spcAft>
              <a:defRPr/>
            </a:pPr>
            <a:r>
              <a:rPr lang="es-PR" altLang="es-PR" sz="3200" dirty="0">
                <a:solidFill>
                  <a:schemeClr val="tx1">
                    <a:lumMod val="65000"/>
                    <a:lumOff val="35000"/>
                  </a:schemeClr>
                </a:solidFill>
                <a:latin typeface="Bookman Old Style" panose="02050604050505020204" pitchFamily="18" charset="0"/>
              </a:rPr>
              <a:t>El Tribunal tendrá discreción para resolver situaciones como las dispuestas en este Artículo, teniendo siempre como guía para su decisión </a:t>
            </a:r>
            <a:r>
              <a:rPr lang="es-PR" altLang="es-PR" sz="3200" b="1" dirty="0">
                <a:solidFill>
                  <a:schemeClr val="tx1"/>
                </a:solidFill>
                <a:latin typeface="Bookman Old Style" panose="02050604050505020204" pitchFamily="18" charset="0"/>
              </a:rPr>
              <a:t>el bienestar y conveniencia del menor</a:t>
            </a:r>
            <a:r>
              <a:rPr lang="es-PR" altLang="es-PR" sz="3200" dirty="0">
                <a:solidFill>
                  <a:srgbClr val="C00000"/>
                </a:solidFill>
                <a:latin typeface="Bookman Old Style" panose="02050604050505020204" pitchFamily="18" charset="0"/>
              </a:rPr>
              <a:t>. </a:t>
            </a:r>
          </a:p>
          <a:p>
            <a:pPr marL="0" indent="0" algn="just" eaLnBrk="1" fontAlgn="auto" hangingPunct="1">
              <a:spcAft>
                <a:spcPts val="0"/>
              </a:spcAft>
              <a:buFont typeface="Arial" panose="020B0604020202020204" pitchFamily="34" charset="0"/>
              <a:buNone/>
              <a:defRPr/>
            </a:pPr>
            <a:endParaRPr lang="es-PR" altLang="es-PR" sz="3200" dirty="0">
              <a:solidFill>
                <a:schemeClr val="tx1">
                  <a:lumMod val="65000"/>
                  <a:lumOff val="35000"/>
                </a:schemeClr>
              </a:solidFill>
              <a:latin typeface="Bookman Old Style" panose="02050604050505020204" pitchFamily="18" charset="0"/>
            </a:endParaRPr>
          </a:p>
        </p:txBody>
      </p:sp>
      <p:sp>
        <p:nvSpPr>
          <p:cNvPr id="3" name="Marcador de pie de página 2">
            <a:extLst>
              <a:ext uri="{FF2B5EF4-FFF2-40B4-BE49-F238E27FC236}">
                <a16:creationId xmlns:a16="http://schemas.microsoft.com/office/drawing/2014/main" id="{9FE74CA2-CC76-48D8-C077-6D9E912CE1E4}"/>
              </a:ext>
            </a:extLst>
          </p:cNvPr>
          <p:cNvSpPr>
            <a:spLocks noGrp="1"/>
          </p:cNvSpPr>
          <p:nvPr>
            <p:ph type="ftr" sz="quarter" idx="11"/>
          </p:nvPr>
        </p:nvSpPr>
        <p:spPr/>
        <p:txBody>
          <a:bodyPr/>
          <a:lstStyle/>
          <a:p>
            <a:pPr>
              <a:defRPr/>
            </a:pPr>
            <a:r>
              <a:rPr lang="es-MX"/>
              <a:t>MVN 2024</a:t>
            </a:r>
            <a:endParaRPr lang="es-PR"/>
          </a:p>
        </p:txBody>
      </p:sp>
      <p:sp>
        <p:nvSpPr>
          <p:cNvPr id="2" name="Marcador de número de diapositiva 1">
            <a:extLst>
              <a:ext uri="{FF2B5EF4-FFF2-40B4-BE49-F238E27FC236}">
                <a16:creationId xmlns:a16="http://schemas.microsoft.com/office/drawing/2014/main" id="{D6BDA74C-6721-989A-7436-3989E72960BB}"/>
              </a:ext>
            </a:extLst>
          </p:cNvPr>
          <p:cNvSpPr>
            <a:spLocks noGrp="1"/>
          </p:cNvSpPr>
          <p:nvPr>
            <p:ph type="sldNum" sz="quarter" idx="12"/>
          </p:nvPr>
        </p:nvSpPr>
        <p:spPr/>
        <p:txBody>
          <a:bodyPr/>
          <a:lstStyle/>
          <a:p>
            <a:pPr>
              <a:defRPr/>
            </a:pPr>
            <a:fld id="{EA5F16B2-4ED9-49E7-A70C-42B26B18241F}" type="slidenum">
              <a:rPr lang="es-PR" altLang="es-PR"/>
              <a:pPr>
                <a:defRPr/>
              </a:pPr>
              <a:t>25</a:t>
            </a:fld>
            <a:endParaRPr lang="es-PR" altLang="es-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EB3F986-4562-F0AD-CA7B-ABB63191B789}"/>
              </a:ext>
            </a:extLst>
          </p:cNvPr>
          <p:cNvSpPr>
            <a:spLocks noGrp="1"/>
          </p:cNvSpPr>
          <p:nvPr>
            <p:ph type="title"/>
          </p:nvPr>
        </p:nvSpPr>
        <p:spPr>
          <a:xfrm>
            <a:off x="5195727" y="382385"/>
            <a:ext cx="6335338" cy="1492132"/>
          </a:xfrm>
        </p:spPr>
        <p:txBody>
          <a:bodyPr>
            <a:normAutofit/>
          </a:bodyPr>
          <a:lstStyle/>
          <a:p>
            <a:pPr eaLnBrk="1" fontAlgn="auto" hangingPunct="1">
              <a:spcAft>
                <a:spcPts val="0"/>
              </a:spcAft>
              <a:defRPr/>
            </a:pPr>
            <a:r>
              <a:rPr lang="es-PR" sz="4000" dirty="0"/>
              <a:t>Número de adoptados</a:t>
            </a:r>
            <a:br>
              <a:rPr lang="es-PR" sz="4000" dirty="0"/>
            </a:br>
            <a:r>
              <a:rPr lang="es-PR" sz="4000" dirty="0"/>
              <a:t>Art. 586 </a:t>
            </a:r>
          </a:p>
        </p:txBody>
      </p:sp>
      <p:pic>
        <p:nvPicPr>
          <p:cNvPr id="55302" name="Imagen 4" descr="Un grupo de niños posando para una foto&#10;&#10;Descripción generada automáticamente">
            <a:extLst>
              <a:ext uri="{FF2B5EF4-FFF2-40B4-BE49-F238E27FC236}">
                <a16:creationId xmlns:a16="http://schemas.microsoft.com/office/drawing/2014/main" id="{81D7E0D2-6B82-0A04-0997-9E87FE9625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13929" r="21755" b="1"/>
          <a:stretch/>
        </p:blipFill>
        <p:spPr bwMode="auto">
          <a:xfrm>
            <a:off x="688434" y="-9525"/>
            <a:ext cx="4129822" cy="686752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5307" name="Freeform 6">
            <a:extLst>
              <a:ext uri="{FF2B5EF4-FFF2-40B4-BE49-F238E27FC236}">
                <a16:creationId xmlns:a16="http://schemas.microsoft.com/office/drawing/2014/main" id="{5402222E-F041-43A0-81BC-1B3F2EF765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txBody>
          <a:bodyPr/>
          <a:lstStyle/>
          <a:p>
            <a:endParaRPr lang="LID4096"/>
          </a:p>
        </p:txBody>
      </p:sp>
      <p:sp>
        <p:nvSpPr>
          <p:cNvPr id="55299" name="Marcador de contenido 2">
            <a:extLst>
              <a:ext uri="{FF2B5EF4-FFF2-40B4-BE49-F238E27FC236}">
                <a16:creationId xmlns:a16="http://schemas.microsoft.com/office/drawing/2014/main" id="{6AF2D87D-5A27-E94E-5E7B-F3850572F1D7}"/>
              </a:ext>
            </a:extLst>
          </p:cNvPr>
          <p:cNvSpPr>
            <a:spLocks noGrp="1" noChangeArrowheads="1"/>
          </p:cNvSpPr>
          <p:nvPr>
            <p:ph idx="1"/>
          </p:nvPr>
        </p:nvSpPr>
        <p:spPr>
          <a:xfrm>
            <a:off x="5195726" y="2708920"/>
            <a:ext cx="6712810" cy="3766694"/>
          </a:xfrm>
        </p:spPr>
        <p:txBody>
          <a:bodyPr>
            <a:normAutofit/>
          </a:bodyPr>
          <a:lstStyle/>
          <a:p>
            <a:pPr eaLnBrk="1" hangingPunct="1"/>
            <a:r>
              <a:rPr lang="es-MX" altLang="es-PR" sz="2800" dirty="0">
                <a:solidFill>
                  <a:schemeClr val="tx1">
                    <a:lumMod val="95000"/>
                    <a:lumOff val="5000"/>
                  </a:schemeClr>
                </a:solidFill>
              </a:rPr>
              <a:t>El adoptante o los adoptantes podrán adoptar a uno o más menores, simultáneamente o sucesivamente, siempre que reúnan los requisitos establecidos en la ley y ello sea </a:t>
            </a:r>
            <a:r>
              <a:rPr lang="es-MX" altLang="es-PR" sz="2800" b="1" dirty="0">
                <a:solidFill>
                  <a:schemeClr val="tx1">
                    <a:lumMod val="95000"/>
                    <a:lumOff val="5000"/>
                  </a:schemeClr>
                </a:solidFill>
              </a:rPr>
              <a:t>para el interés óptimo del adoptado</a:t>
            </a:r>
            <a:endParaRPr lang="es-PR" altLang="es-PR" sz="2800" b="1" dirty="0">
              <a:solidFill>
                <a:schemeClr val="tx1">
                  <a:lumMod val="95000"/>
                  <a:lumOff val="5000"/>
                </a:schemeClr>
              </a:solidFill>
            </a:endParaRPr>
          </a:p>
        </p:txBody>
      </p:sp>
      <p:sp>
        <p:nvSpPr>
          <p:cNvPr id="3" name="Marcador de pie de página 2">
            <a:extLst>
              <a:ext uri="{FF2B5EF4-FFF2-40B4-BE49-F238E27FC236}">
                <a16:creationId xmlns:a16="http://schemas.microsoft.com/office/drawing/2014/main" id="{DE0216A6-1F38-2ACD-BF69-E76A4D2A5496}"/>
              </a:ext>
            </a:extLst>
          </p:cNvPr>
          <p:cNvSpPr>
            <a:spLocks noGrp="1"/>
          </p:cNvSpPr>
          <p:nvPr>
            <p:ph type="ftr" sz="quarter" idx="11"/>
          </p:nvPr>
        </p:nvSpPr>
        <p:spPr>
          <a:xfrm>
            <a:off x="5195726" y="6375679"/>
            <a:ext cx="4271016" cy="345796"/>
          </a:xfrm>
        </p:spPr>
        <p:txBody>
          <a:bodyPr>
            <a:normAutofit/>
          </a:bodyPr>
          <a:lstStyle/>
          <a:p>
            <a:pPr algn="l">
              <a:spcAft>
                <a:spcPts val="600"/>
              </a:spcAft>
              <a:defRPr/>
            </a:pPr>
            <a:r>
              <a:rPr lang="es-MX"/>
              <a:t>MVN 2024</a:t>
            </a:r>
            <a:endParaRPr lang="es-PR"/>
          </a:p>
        </p:txBody>
      </p:sp>
      <p:sp>
        <p:nvSpPr>
          <p:cNvPr id="4" name="Marcador de número de diapositiva 3">
            <a:extLst>
              <a:ext uri="{FF2B5EF4-FFF2-40B4-BE49-F238E27FC236}">
                <a16:creationId xmlns:a16="http://schemas.microsoft.com/office/drawing/2014/main" id="{F5E89CD0-3586-5DDF-8A90-49AFA8AED03F}"/>
              </a:ext>
            </a:extLst>
          </p:cNvPr>
          <p:cNvSpPr>
            <a:spLocks noGrp="1"/>
          </p:cNvSpPr>
          <p:nvPr>
            <p:ph type="sldNum" sz="quarter" idx="12"/>
          </p:nvPr>
        </p:nvSpPr>
        <p:spPr>
          <a:xfrm>
            <a:off x="9945278" y="6375679"/>
            <a:ext cx="1484722" cy="345796"/>
          </a:xfrm>
        </p:spPr>
        <p:txBody>
          <a:bodyPr>
            <a:normAutofit/>
          </a:bodyPr>
          <a:lstStyle/>
          <a:p>
            <a:pPr>
              <a:spcAft>
                <a:spcPts val="600"/>
              </a:spcAft>
              <a:defRPr/>
            </a:pPr>
            <a:fld id="{77147A80-3D29-4C3E-AB3E-E743D91D993F}" type="slidenum">
              <a:rPr lang="es-PR" altLang="es-PR"/>
              <a:pPr>
                <a:spcAft>
                  <a:spcPts val="600"/>
                </a:spcAft>
                <a:defRPr/>
              </a:pPr>
              <a:t>26</a:t>
            </a:fld>
            <a:endParaRPr lang="es-PR" altLang="es-PR"/>
          </a:p>
        </p:txBody>
      </p:sp>
      <p:sp>
        <p:nvSpPr>
          <p:cNvPr id="55309" name="Rectangle 55308">
            <a:extLst>
              <a:ext uri="{FF2B5EF4-FFF2-40B4-BE49-F238E27FC236}">
                <a16:creationId xmlns:a16="http://schemas.microsoft.com/office/drawing/2014/main" id="{B80D28A2-8EA4-4EF0-9056-3BDAA7290F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560" name="Rectangle 23559">
            <a:extLst>
              <a:ext uri="{FF2B5EF4-FFF2-40B4-BE49-F238E27FC236}">
                <a16:creationId xmlns:a16="http://schemas.microsoft.com/office/drawing/2014/main" id="{1B0A7D14-7B67-4022-A8BE-1CCD4A0F1B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23554" name="Title 1">
            <a:extLst>
              <a:ext uri="{FF2B5EF4-FFF2-40B4-BE49-F238E27FC236}">
                <a16:creationId xmlns:a16="http://schemas.microsoft.com/office/drawing/2014/main" id="{D4780218-7A26-ECFF-BACB-5DEECAB002D3}"/>
              </a:ext>
            </a:extLst>
          </p:cNvPr>
          <p:cNvSpPr>
            <a:spLocks noGrp="1"/>
          </p:cNvSpPr>
          <p:nvPr>
            <p:ph type="title"/>
          </p:nvPr>
        </p:nvSpPr>
        <p:spPr>
          <a:xfrm>
            <a:off x="1251678" y="382385"/>
            <a:ext cx="10178322" cy="1492132"/>
          </a:xfrm>
        </p:spPr>
        <p:txBody>
          <a:bodyPr anchor="ctr">
            <a:normAutofit/>
          </a:bodyPr>
          <a:lstStyle/>
          <a:p>
            <a:pPr eaLnBrk="1" fontAlgn="auto" hangingPunct="1">
              <a:spcAft>
                <a:spcPts val="0"/>
              </a:spcAft>
              <a:defRPr/>
            </a:pPr>
            <a:r>
              <a:rPr lang="es-ES" altLang="es-PR" b="1"/>
              <a:t>Modos de Adoptar</a:t>
            </a:r>
            <a:endParaRPr lang="es-PR" altLang="es-PR" b="1"/>
          </a:p>
        </p:txBody>
      </p:sp>
      <p:sp>
        <p:nvSpPr>
          <p:cNvPr id="23562" name="Freeform 6">
            <a:extLst>
              <a:ext uri="{FF2B5EF4-FFF2-40B4-BE49-F238E27FC236}">
                <a16:creationId xmlns:a16="http://schemas.microsoft.com/office/drawing/2014/main" id="{AB09A9E8-BF27-4613-A775-071F08208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accent1"/>
          </a:solidFill>
          <a:ln w="0">
            <a:noFill/>
            <a:prstDash val="solid"/>
            <a:round/>
            <a:headEnd/>
            <a:tailEnd/>
          </a:ln>
        </p:spPr>
        <p:txBody>
          <a:bodyPr/>
          <a:lstStyle/>
          <a:p>
            <a:endParaRPr lang="LID4096"/>
          </a:p>
        </p:txBody>
      </p:sp>
      <p:sp>
        <p:nvSpPr>
          <p:cNvPr id="4" name="Marcador de pie de página 3">
            <a:extLst>
              <a:ext uri="{FF2B5EF4-FFF2-40B4-BE49-F238E27FC236}">
                <a16:creationId xmlns:a16="http://schemas.microsoft.com/office/drawing/2014/main" id="{E65C0A62-CC43-4F32-8406-56264D9ED247}"/>
              </a:ext>
            </a:extLst>
          </p:cNvPr>
          <p:cNvSpPr>
            <a:spLocks noGrp="1"/>
          </p:cNvSpPr>
          <p:nvPr>
            <p:ph type="ftr" sz="quarter" idx="11"/>
          </p:nvPr>
        </p:nvSpPr>
        <p:spPr>
          <a:xfrm>
            <a:off x="4038600" y="6375679"/>
            <a:ext cx="4114800" cy="345796"/>
          </a:xfrm>
        </p:spPr>
        <p:txBody>
          <a:bodyPr>
            <a:normAutofit/>
          </a:bodyPr>
          <a:lstStyle/>
          <a:p>
            <a:pPr>
              <a:spcAft>
                <a:spcPts val="600"/>
              </a:spcAft>
              <a:defRPr/>
            </a:pPr>
            <a:r>
              <a:rPr lang="es-MX">
                <a:solidFill>
                  <a:schemeClr val="tx1">
                    <a:lumMod val="50000"/>
                    <a:lumOff val="50000"/>
                  </a:schemeClr>
                </a:solidFill>
              </a:rPr>
              <a:t>MVN 2024</a:t>
            </a:r>
            <a:endParaRPr lang="es-PR">
              <a:solidFill>
                <a:schemeClr val="tx1">
                  <a:lumMod val="50000"/>
                  <a:lumOff val="50000"/>
                </a:schemeClr>
              </a:solidFill>
            </a:endParaRPr>
          </a:p>
        </p:txBody>
      </p:sp>
      <p:sp>
        <p:nvSpPr>
          <p:cNvPr id="2" name="Marcador de número de diapositiva 1">
            <a:extLst>
              <a:ext uri="{FF2B5EF4-FFF2-40B4-BE49-F238E27FC236}">
                <a16:creationId xmlns:a16="http://schemas.microsoft.com/office/drawing/2014/main" id="{D06D0799-A98F-041C-053E-D7E1D5A03434}"/>
              </a:ext>
            </a:extLst>
          </p:cNvPr>
          <p:cNvSpPr>
            <a:spLocks noGrp="1"/>
          </p:cNvSpPr>
          <p:nvPr>
            <p:ph type="sldNum" sz="quarter" idx="12"/>
          </p:nvPr>
        </p:nvSpPr>
        <p:spPr>
          <a:xfrm>
            <a:off x="8610601" y="6375679"/>
            <a:ext cx="2819399" cy="345796"/>
          </a:xfrm>
        </p:spPr>
        <p:txBody>
          <a:bodyPr>
            <a:normAutofit/>
          </a:bodyPr>
          <a:lstStyle/>
          <a:p>
            <a:pPr>
              <a:spcAft>
                <a:spcPts val="600"/>
              </a:spcAft>
              <a:defRPr/>
            </a:pPr>
            <a:fld id="{2CE2754B-A4BF-4D96-8C79-D2E54AAD5352}" type="slidenum">
              <a:rPr lang="es-PR" altLang="es-PR">
                <a:solidFill>
                  <a:schemeClr val="tx1">
                    <a:lumMod val="50000"/>
                    <a:lumOff val="50000"/>
                  </a:schemeClr>
                </a:solidFill>
              </a:rPr>
              <a:pPr>
                <a:spcAft>
                  <a:spcPts val="600"/>
                </a:spcAft>
                <a:defRPr/>
              </a:pPr>
              <a:t>27</a:t>
            </a:fld>
            <a:endParaRPr lang="es-PR" altLang="es-PR">
              <a:solidFill>
                <a:schemeClr val="tx1">
                  <a:lumMod val="50000"/>
                  <a:lumOff val="50000"/>
                </a:schemeClr>
              </a:solidFill>
            </a:endParaRPr>
          </a:p>
        </p:txBody>
      </p:sp>
      <p:sp>
        <p:nvSpPr>
          <p:cNvPr id="23564" name="Rectangle 23563">
            <a:extLst>
              <a:ext uri="{FF2B5EF4-FFF2-40B4-BE49-F238E27FC236}">
                <a16:creationId xmlns:a16="http://schemas.microsoft.com/office/drawing/2014/main" id="{C3AFE299-6F79-44AF-9A77-2DC2DC1F84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graphicFrame>
        <p:nvGraphicFramePr>
          <p:cNvPr id="23556" name="Content Placeholder 2">
            <a:extLst>
              <a:ext uri="{FF2B5EF4-FFF2-40B4-BE49-F238E27FC236}">
                <a16:creationId xmlns:a16="http://schemas.microsoft.com/office/drawing/2014/main" id="{5BBB29B2-12AB-E259-9E38-D9BF1A6AFE76}"/>
              </a:ext>
            </a:extLst>
          </p:cNvPr>
          <p:cNvGraphicFramePr>
            <a:graphicFrameLocks noGrp="1"/>
          </p:cNvGraphicFramePr>
          <p:nvPr>
            <p:ph idx="1"/>
            <p:extLst>
              <p:ext uri="{D42A27DB-BD31-4B8C-83A1-F6EECF244321}">
                <p14:modId xmlns:p14="http://schemas.microsoft.com/office/powerpoint/2010/main" val="2382614622"/>
              </p:ext>
            </p:extLst>
          </p:nvPr>
        </p:nvGraphicFramePr>
        <p:xfrm>
          <a:off x="1250950" y="2286000"/>
          <a:ext cx="10179050" cy="35941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5EAA9A-C405-C298-6F8C-DE40D176A4AA}"/>
              </a:ext>
            </a:extLst>
          </p:cNvPr>
          <p:cNvSpPr>
            <a:spLocks noGrp="1"/>
          </p:cNvSpPr>
          <p:nvPr>
            <p:ph type="title"/>
          </p:nvPr>
        </p:nvSpPr>
        <p:spPr>
          <a:xfrm>
            <a:off x="2462213" y="382588"/>
            <a:ext cx="7666037" cy="1174750"/>
          </a:xfrm>
        </p:spPr>
        <p:txBody>
          <a:bodyPr/>
          <a:lstStyle/>
          <a:p>
            <a:pPr algn="ctr" eaLnBrk="1" fontAlgn="auto" hangingPunct="1">
              <a:spcAft>
                <a:spcPts val="0"/>
              </a:spcAft>
              <a:defRPr/>
            </a:pPr>
            <a:r>
              <a:rPr lang="es-ES" sz="3600" b="1" dirty="0">
                <a:solidFill>
                  <a:schemeClr val="tx1"/>
                </a:solidFill>
              </a:rPr>
              <a:t>Entrega Voluntaria </a:t>
            </a:r>
            <a:br>
              <a:rPr lang="es-ES" sz="3600" b="1" dirty="0">
                <a:solidFill>
                  <a:schemeClr val="tx1"/>
                </a:solidFill>
              </a:rPr>
            </a:br>
            <a:r>
              <a:rPr lang="es-ES" sz="3600" b="1" dirty="0">
                <a:solidFill>
                  <a:schemeClr val="tx1"/>
                </a:solidFill>
              </a:rPr>
              <a:t>Recién Nacido </a:t>
            </a:r>
            <a:endParaRPr lang="es-PR" sz="3600" b="1" dirty="0">
              <a:solidFill>
                <a:schemeClr val="tx1"/>
              </a:solidFill>
            </a:endParaRPr>
          </a:p>
        </p:txBody>
      </p:sp>
      <p:sp>
        <p:nvSpPr>
          <p:cNvPr id="57347" name="Content Placeholder 2">
            <a:extLst>
              <a:ext uri="{FF2B5EF4-FFF2-40B4-BE49-F238E27FC236}">
                <a16:creationId xmlns:a16="http://schemas.microsoft.com/office/drawing/2014/main" id="{760E3C99-BA84-7B16-3C85-69783239B444}"/>
              </a:ext>
            </a:extLst>
          </p:cNvPr>
          <p:cNvSpPr>
            <a:spLocks noGrp="1" noChangeArrowheads="1"/>
          </p:cNvSpPr>
          <p:nvPr>
            <p:ph idx="1"/>
          </p:nvPr>
        </p:nvSpPr>
        <p:spPr>
          <a:xfrm>
            <a:off x="1271464" y="1844824"/>
            <a:ext cx="10225136" cy="4530576"/>
          </a:xfrm>
        </p:spPr>
        <p:txBody>
          <a:bodyPr/>
          <a:lstStyle/>
          <a:p>
            <a:pPr algn="just" eaLnBrk="1" hangingPunct="1"/>
            <a:r>
              <a:rPr lang="es-PR" altLang="es-PR" b="1" dirty="0"/>
              <a:t>“</a:t>
            </a:r>
            <a:r>
              <a:rPr lang="es-PR" altLang="es-PR" b="1" dirty="0">
                <a:solidFill>
                  <a:schemeClr val="tx1"/>
                </a:solidFill>
              </a:rPr>
              <a:t>Entrega Voluntaria de Menores</a:t>
            </a:r>
            <a:r>
              <a:rPr lang="es-PR" altLang="es-PR" dirty="0">
                <a:solidFill>
                  <a:schemeClr val="tx1"/>
                </a:solidFill>
              </a:rPr>
              <a:t>”: acto mediante el cual la madre biológica o los padres biológicos o aquéllos que ostenten la patria potestad, acuerdan renunciar a la patria potestad y transferir la custodia de un menor </a:t>
            </a:r>
            <a:r>
              <a:rPr lang="es-PR" altLang="es-PR" b="1" dirty="0">
                <a:solidFill>
                  <a:schemeClr val="tx1"/>
                </a:solidFill>
              </a:rPr>
              <a:t>entre cero (0) y tres (3) años, para ser adoptados</a:t>
            </a:r>
            <a:r>
              <a:rPr lang="es-PR" altLang="es-PR" dirty="0">
                <a:solidFill>
                  <a:schemeClr val="tx1"/>
                </a:solidFill>
              </a:rPr>
              <a:t>.  Art. 3(k)</a:t>
            </a:r>
          </a:p>
          <a:p>
            <a:pPr algn="just" eaLnBrk="1" hangingPunct="1">
              <a:buFont typeface="Wingdings 2" panose="05020102010507070707" pitchFamily="18" charset="2"/>
              <a:buNone/>
            </a:pPr>
            <a:endParaRPr lang="es-PR" altLang="es-PR" dirty="0">
              <a:solidFill>
                <a:schemeClr val="tx1"/>
              </a:solidFill>
            </a:endParaRPr>
          </a:p>
          <a:p>
            <a:pPr algn="just" eaLnBrk="1" hangingPunct="1"/>
            <a:r>
              <a:rPr lang="es-PR" altLang="es-PR" dirty="0">
                <a:solidFill>
                  <a:schemeClr val="tx1"/>
                </a:solidFill>
              </a:rPr>
              <a:t>Cuando una mujer embarazada acuda a una institución de servicios de salud, </a:t>
            </a:r>
            <a:r>
              <a:rPr lang="es-PR" altLang="es-PR" b="1" dirty="0">
                <a:solidFill>
                  <a:schemeClr val="tx1"/>
                </a:solidFill>
              </a:rPr>
              <a:t>con el propósito de terminar su embarazo,</a:t>
            </a:r>
            <a:r>
              <a:rPr lang="es-PR" altLang="es-PR" dirty="0">
                <a:solidFill>
                  <a:schemeClr val="tx1"/>
                </a:solidFill>
              </a:rPr>
              <a:t> la institución le notificará a su trabajador social para que oriente a la mujer sobre la opción de la adopción voluntaria, como una de las alternativas disponibles ante embarazos no deseados. </a:t>
            </a:r>
            <a:r>
              <a:rPr lang="es-PR" altLang="es-PR" b="1" dirty="0">
                <a:solidFill>
                  <a:schemeClr val="tx1"/>
                </a:solidFill>
              </a:rPr>
              <a:t>Si acepta se otorgará un convenio de adopción.</a:t>
            </a:r>
          </a:p>
        </p:txBody>
      </p:sp>
      <p:sp>
        <p:nvSpPr>
          <p:cNvPr id="4" name="Marcador de pie de página 3">
            <a:extLst>
              <a:ext uri="{FF2B5EF4-FFF2-40B4-BE49-F238E27FC236}">
                <a16:creationId xmlns:a16="http://schemas.microsoft.com/office/drawing/2014/main" id="{347A3296-F1BC-F131-0D72-A9058BBD0C39}"/>
              </a:ext>
            </a:extLst>
          </p:cNvPr>
          <p:cNvSpPr>
            <a:spLocks noGrp="1"/>
          </p:cNvSpPr>
          <p:nvPr>
            <p:ph type="ftr" sz="quarter" idx="11"/>
          </p:nvPr>
        </p:nvSpPr>
        <p:spPr/>
        <p:txBody>
          <a:bodyPr/>
          <a:lstStyle/>
          <a:p>
            <a:pPr>
              <a:defRPr/>
            </a:pPr>
            <a:r>
              <a:rPr lang="es-MX"/>
              <a:t>MVN 2024</a:t>
            </a:r>
            <a:endParaRPr lang="es-PR"/>
          </a:p>
        </p:txBody>
      </p:sp>
      <p:sp>
        <p:nvSpPr>
          <p:cNvPr id="3" name="Marcador de número de diapositiva 2">
            <a:extLst>
              <a:ext uri="{FF2B5EF4-FFF2-40B4-BE49-F238E27FC236}">
                <a16:creationId xmlns:a16="http://schemas.microsoft.com/office/drawing/2014/main" id="{C23BA71C-14D4-FC0C-7DE7-5E7A442365BD}"/>
              </a:ext>
            </a:extLst>
          </p:cNvPr>
          <p:cNvSpPr>
            <a:spLocks noGrp="1"/>
          </p:cNvSpPr>
          <p:nvPr>
            <p:ph type="sldNum" sz="quarter" idx="12"/>
          </p:nvPr>
        </p:nvSpPr>
        <p:spPr/>
        <p:txBody>
          <a:bodyPr/>
          <a:lstStyle/>
          <a:p>
            <a:pPr>
              <a:defRPr/>
            </a:pPr>
            <a:fld id="{19252E86-E454-4A77-BF6D-1CA4E4C114C6}" type="slidenum">
              <a:rPr lang="es-PR" altLang="es-PR"/>
              <a:pPr>
                <a:defRPr/>
              </a:pPr>
              <a:t>28</a:t>
            </a:fld>
            <a:endParaRPr lang="es-PR" altLang="es-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7C836C-AC10-E5EE-9DCA-B412311863B1}"/>
              </a:ext>
            </a:extLst>
          </p:cNvPr>
          <p:cNvSpPr>
            <a:spLocks noGrp="1"/>
          </p:cNvSpPr>
          <p:nvPr>
            <p:ph type="title"/>
          </p:nvPr>
        </p:nvSpPr>
        <p:spPr>
          <a:xfrm>
            <a:off x="2462213" y="136525"/>
            <a:ext cx="7666037" cy="1060450"/>
          </a:xfrm>
        </p:spPr>
        <p:txBody>
          <a:bodyPr>
            <a:normAutofit fontScale="90000"/>
          </a:bodyPr>
          <a:lstStyle/>
          <a:p>
            <a:pPr algn="ctr" eaLnBrk="1" fontAlgn="auto" hangingPunct="1">
              <a:spcAft>
                <a:spcPts val="0"/>
              </a:spcAft>
              <a:defRPr/>
            </a:pPr>
            <a:r>
              <a:rPr lang="es-ES" sz="3600" b="1" dirty="0">
                <a:solidFill>
                  <a:schemeClr val="tx1"/>
                </a:solidFill>
              </a:rPr>
              <a:t>Entrega Voluntaria </a:t>
            </a:r>
            <a:br>
              <a:rPr lang="es-ES" sz="3600" b="1" dirty="0">
                <a:solidFill>
                  <a:schemeClr val="tx1"/>
                </a:solidFill>
              </a:rPr>
            </a:br>
            <a:r>
              <a:rPr lang="es-ES" sz="3600" b="1" dirty="0">
                <a:solidFill>
                  <a:schemeClr val="tx1"/>
                </a:solidFill>
              </a:rPr>
              <a:t>Recién Nacido </a:t>
            </a:r>
            <a:endParaRPr lang="es-PR" sz="3600" dirty="0">
              <a:solidFill>
                <a:schemeClr val="tx1"/>
              </a:solidFill>
            </a:endParaRPr>
          </a:p>
        </p:txBody>
      </p:sp>
      <p:sp>
        <p:nvSpPr>
          <p:cNvPr id="25603" name="Content Placeholder 2">
            <a:extLst>
              <a:ext uri="{FF2B5EF4-FFF2-40B4-BE49-F238E27FC236}">
                <a16:creationId xmlns:a16="http://schemas.microsoft.com/office/drawing/2014/main" id="{C94ED30F-8E2A-F6C6-2377-767A7F3487E9}"/>
              </a:ext>
            </a:extLst>
          </p:cNvPr>
          <p:cNvSpPr>
            <a:spLocks noGrp="1"/>
          </p:cNvSpPr>
          <p:nvPr>
            <p:ph idx="1"/>
          </p:nvPr>
        </p:nvSpPr>
        <p:spPr>
          <a:xfrm>
            <a:off x="1199456" y="1412776"/>
            <a:ext cx="10297143" cy="4824536"/>
          </a:xfrm>
        </p:spPr>
        <p:txBody>
          <a:bodyPr rtlCol="0">
            <a:normAutofit/>
          </a:bodyPr>
          <a:lstStyle/>
          <a:p>
            <a:pPr algn="just" eaLnBrk="1" fontAlgn="auto" hangingPunct="1">
              <a:spcAft>
                <a:spcPts val="0"/>
              </a:spcAft>
              <a:defRPr/>
            </a:pPr>
            <a:r>
              <a:rPr lang="es-PR" altLang="es-PR" b="1" dirty="0">
                <a:solidFill>
                  <a:schemeClr val="tx1">
                    <a:lumMod val="65000"/>
                    <a:lumOff val="35000"/>
                  </a:schemeClr>
                </a:solidFill>
              </a:rPr>
              <a:t>“</a:t>
            </a:r>
            <a:r>
              <a:rPr lang="es-PR" altLang="es-PR" b="1" dirty="0">
                <a:solidFill>
                  <a:schemeClr val="tx1"/>
                </a:solidFill>
              </a:rPr>
              <a:t>Acuerdo de Adopción”: </a:t>
            </a:r>
            <a:r>
              <a:rPr lang="es-PR" altLang="es-PR" dirty="0">
                <a:solidFill>
                  <a:schemeClr val="tx1"/>
                </a:solidFill>
              </a:rPr>
              <a:t>es el acto jurídico solemne mediante el cual la</a:t>
            </a:r>
            <a:r>
              <a:rPr lang="es-PR" altLang="es-PR" dirty="0">
                <a:solidFill>
                  <a:schemeClr val="tx1">
                    <a:lumMod val="65000"/>
                    <a:lumOff val="35000"/>
                  </a:schemeClr>
                </a:solidFill>
              </a:rPr>
              <a:t> </a:t>
            </a:r>
            <a:r>
              <a:rPr lang="es-PR" altLang="es-PR" b="1" dirty="0">
                <a:solidFill>
                  <a:srgbClr val="7030A0"/>
                </a:solidFill>
              </a:rPr>
              <a:t>mujer gestante </a:t>
            </a:r>
            <a:r>
              <a:rPr lang="es-PR" altLang="es-PR" dirty="0">
                <a:solidFill>
                  <a:schemeClr val="tx1"/>
                </a:solidFill>
              </a:rPr>
              <a:t>pacta, </a:t>
            </a:r>
            <a:r>
              <a:rPr lang="es-PR" altLang="es-PR" b="1" dirty="0">
                <a:solidFill>
                  <a:schemeClr val="tx1"/>
                </a:solidFill>
              </a:rPr>
              <a:t>sin mediar compensación de clase alguna</a:t>
            </a:r>
            <a:r>
              <a:rPr lang="es-PR" altLang="es-PR" dirty="0">
                <a:solidFill>
                  <a:schemeClr val="tx1"/>
                </a:solidFill>
              </a:rPr>
              <a:t>, salvo el pago de los gastos del embarazo, </a:t>
            </a:r>
            <a:r>
              <a:rPr lang="es-PR" altLang="es-PR" b="1" dirty="0">
                <a:solidFill>
                  <a:schemeClr val="tx1"/>
                </a:solidFill>
              </a:rPr>
              <a:t>en documento juramentado ante notario público autorizado a ejercer en Puerto Rico</a:t>
            </a:r>
            <a:r>
              <a:rPr lang="es-PR" altLang="es-PR" dirty="0">
                <a:solidFill>
                  <a:schemeClr val="tx1"/>
                </a:solidFill>
              </a:rPr>
              <a:t>, llevar a término el embarazo y renunciar al derecho de patria potestad para entregar al recién nacido en adopción; y la persona, pareja o matrimonio adoptante futuro </a:t>
            </a:r>
            <a:r>
              <a:rPr lang="es-PR" altLang="es-PR" b="1" dirty="0">
                <a:solidFill>
                  <a:schemeClr val="tx1"/>
                </a:solidFill>
              </a:rPr>
              <a:t>se obligan a sufragar los gastos del embarazo y a adoptar al recién nacido, </a:t>
            </a:r>
            <a:r>
              <a:rPr lang="es-PR" altLang="es-PR" b="1" dirty="0">
                <a:solidFill>
                  <a:srgbClr val="FF0000"/>
                </a:solidFill>
              </a:rPr>
              <a:t>independientemente de cualquier condición de salud </a:t>
            </a:r>
            <a:r>
              <a:rPr lang="es-PR" altLang="es-PR" b="1" dirty="0">
                <a:solidFill>
                  <a:schemeClr val="tx1"/>
                </a:solidFill>
              </a:rPr>
              <a:t>con la cual haya nac</a:t>
            </a:r>
            <a:r>
              <a:rPr lang="es-PR" altLang="es-PR" dirty="0">
                <a:solidFill>
                  <a:schemeClr val="tx1"/>
                </a:solidFill>
              </a:rPr>
              <a:t>ido. </a:t>
            </a:r>
          </a:p>
          <a:p>
            <a:pPr marL="0" indent="0" algn="just" eaLnBrk="1" fontAlgn="auto" hangingPunct="1">
              <a:spcAft>
                <a:spcPts val="0"/>
              </a:spcAft>
              <a:buNone/>
              <a:defRPr/>
            </a:pPr>
            <a:endParaRPr lang="es-PR" altLang="es-PR" dirty="0">
              <a:solidFill>
                <a:schemeClr val="tx1"/>
              </a:solidFill>
            </a:endParaRPr>
          </a:p>
          <a:p>
            <a:pPr algn="just" eaLnBrk="1" fontAlgn="auto" hangingPunct="1">
              <a:spcAft>
                <a:spcPts val="0"/>
              </a:spcAft>
              <a:defRPr/>
            </a:pPr>
            <a:r>
              <a:rPr lang="es-PR" altLang="es-PR" b="1" dirty="0">
                <a:solidFill>
                  <a:schemeClr val="tx1"/>
                </a:solidFill>
              </a:rPr>
              <a:t>Este acuerdo podrá ser abierto o cerrado, a opción de las partes</a:t>
            </a:r>
            <a:r>
              <a:rPr lang="es-PR" altLang="es-PR" dirty="0">
                <a:solidFill>
                  <a:schemeClr val="tx1"/>
                </a:solidFill>
              </a:rPr>
              <a:t>. </a:t>
            </a:r>
          </a:p>
        </p:txBody>
      </p:sp>
      <p:sp>
        <p:nvSpPr>
          <p:cNvPr id="4" name="Marcador de pie de página 3">
            <a:extLst>
              <a:ext uri="{FF2B5EF4-FFF2-40B4-BE49-F238E27FC236}">
                <a16:creationId xmlns:a16="http://schemas.microsoft.com/office/drawing/2014/main" id="{536D10BF-079F-03CA-2413-331B6E66D962}"/>
              </a:ext>
            </a:extLst>
          </p:cNvPr>
          <p:cNvSpPr>
            <a:spLocks noGrp="1"/>
          </p:cNvSpPr>
          <p:nvPr>
            <p:ph type="ftr" sz="quarter" idx="11"/>
          </p:nvPr>
        </p:nvSpPr>
        <p:spPr/>
        <p:txBody>
          <a:bodyPr/>
          <a:lstStyle/>
          <a:p>
            <a:pPr>
              <a:defRPr/>
            </a:pPr>
            <a:r>
              <a:rPr lang="es-MX"/>
              <a:t>MVN 2024</a:t>
            </a:r>
            <a:endParaRPr lang="es-PR"/>
          </a:p>
        </p:txBody>
      </p:sp>
      <p:sp>
        <p:nvSpPr>
          <p:cNvPr id="3" name="Marcador de número de diapositiva 2">
            <a:extLst>
              <a:ext uri="{FF2B5EF4-FFF2-40B4-BE49-F238E27FC236}">
                <a16:creationId xmlns:a16="http://schemas.microsoft.com/office/drawing/2014/main" id="{5BACD197-94BB-6E2C-B53A-EB6E5A9D4578}"/>
              </a:ext>
            </a:extLst>
          </p:cNvPr>
          <p:cNvSpPr>
            <a:spLocks noGrp="1"/>
          </p:cNvSpPr>
          <p:nvPr>
            <p:ph type="sldNum" sz="quarter" idx="12"/>
          </p:nvPr>
        </p:nvSpPr>
        <p:spPr/>
        <p:txBody>
          <a:bodyPr/>
          <a:lstStyle/>
          <a:p>
            <a:pPr>
              <a:defRPr/>
            </a:pPr>
            <a:fld id="{51679009-E693-4DB5-BC59-69BAD9B20DD0}" type="slidenum">
              <a:rPr lang="es-PR" altLang="es-PR"/>
              <a:pPr>
                <a:defRPr/>
              </a:pPr>
              <a:t>29</a:t>
            </a:fld>
            <a:endParaRPr lang="es-PR" altLang="es-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EE079F42-5C7A-44DD-9E9F-A34795A48F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19091" y="0"/>
            <a:ext cx="11472909"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sp>
        <p:nvSpPr>
          <p:cNvPr id="21" name="Freeform 6">
            <a:extLst>
              <a:ext uri="{FF2B5EF4-FFF2-40B4-BE49-F238E27FC236}">
                <a16:creationId xmlns:a16="http://schemas.microsoft.com/office/drawing/2014/main" id="{09777E15-6D68-4808-AD20-82EA7377F4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113285"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rgbClr val="FFFFFF"/>
          </a:solidFill>
          <a:ln w="0">
            <a:noFill/>
            <a:prstDash val="solid"/>
            <a:round/>
            <a:headEnd/>
            <a:tailEnd/>
          </a:ln>
        </p:spPr>
        <p:txBody>
          <a:bodyPr/>
          <a:lstStyle/>
          <a:p>
            <a:endParaRPr lang="LID4096"/>
          </a:p>
        </p:txBody>
      </p:sp>
      <p:sp>
        <p:nvSpPr>
          <p:cNvPr id="23" name="Freeform 6">
            <a:extLst>
              <a:ext uri="{FF2B5EF4-FFF2-40B4-BE49-F238E27FC236}">
                <a16:creationId xmlns:a16="http://schemas.microsoft.com/office/drawing/2014/main" id="{CE79CAD8-9F7F-4756-BD12-8463CA4C6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txBody>
          <a:bodyPr/>
          <a:lstStyle/>
          <a:p>
            <a:endParaRPr lang="LID4096"/>
          </a:p>
        </p:txBody>
      </p:sp>
      <p:sp>
        <p:nvSpPr>
          <p:cNvPr id="25" name="Rectangle 24">
            <a:extLst>
              <a:ext uri="{FF2B5EF4-FFF2-40B4-BE49-F238E27FC236}">
                <a16:creationId xmlns:a16="http://schemas.microsoft.com/office/drawing/2014/main" id="{A9923A21-5790-4667-B5C7-ADA793B499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64448" y="643466"/>
            <a:ext cx="9600802" cy="5571067"/>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Imagen 13" descr="UNICEF">
            <a:extLst>
              <a:ext uri="{FF2B5EF4-FFF2-40B4-BE49-F238E27FC236}">
                <a16:creationId xmlns:a16="http://schemas.microsoft.com/office/drawing/2014/main" id="{4D656257-016A-5D25-56C9-2C566E13BA13}"/>
              </a:ext>
              <a:ext uri="{C183D7F6-B498-43B3-948B-1728B52AA6E4}">
                <adec:decorative xmlns:adec="http://schemas.microsoft.com/office/drawing/2017/decorative" val="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20451" y="980728"/>
            <a:ext cx="9123637" cy="4788555"/>
          </a:xfrm>
          <a:prstGeom prst="rect">
            <a:avLst/>
          </a:prstGeom>
        </p:spPr>
      </p:pic>
      <p:sp>
        <p:nvSpPr>
          <p:cNvPr id="4" name="Marcador de pie de página 3">
            <a:extLst>
              <a:ext uri="{FF2B5EF4-FFF2-40B4-BE49-F238E27FC236}">
                <a16:creationId xmlns:a16="http://schemas.microsoft.com/office/drawing/2014/main" id="{4E0F53E3-2C98-B508-0721-D28BE985B587}"/>
              </a:ext>
            </a:extLst>
          </p:cNvPr>
          <p:cNvSpPr>
            <a:spLocks noGrp="1"/>
          </p:cNvSpPr>
          <p:nvPr>
            <p:ph type="ftr" sz="quarter" idx="11"/>
          </p:nvPr>
        </p:nvSpPr>
        <p:spPr>
          <a:xfrm>
            <a:off x="4038600" y="6375679"/>
            <a:ext cx="4114800" cy="345796"/>
          </a:xfrm>
        </p:spPr>
        <p:txBody>
          <a:bodyPr>
            <a:normAutofit/>
          </a:bodyPr>
          <a:lstStyle/>
          <a:p>
            <a:pPr>
              <a:spcAft>
                <a:spcPts val="600"/>
              </a:spcAft>
              <a:defRPr/>
            </a:pPr>
            <a:r>
              <a:rPr lang="es-MX">
                <a:solidFill>
                  <a:schemeClr val="tx2"/>
                </a:solidFill>
              </a:rPr>
              <a:t>MVN 2024</a:t>
            </a:r>
            <a:endParaRPr lang="es-PR">
              <a:solidFill>
                <a:schemeClr val="tx2"/>
              </a:solidFill>
            </a:endParaRPr>
          </a:p>
        </p:txBody>
      </p:sp>
      <p:sp>
        <p:nvSpPr>
          <p:cNvPr id="5" name="Marcador de número de diapositiva 4">
            <a:extLst>
              <a:ext uri="{FF2B5EF4-FFF2-40B4-BE49-F238E27FC236}">
                <a16:creationId xmlns:a16="http://schemas.microsoft.com/office/drawing/2014/main" id="{AF591505-56C5-E7B1-9C1B-80FCE6D3624C}"/>
              </a:ext>
            </a:extLst>
          </p:cNvPr>
          <p:cNvSpPr>
            <a:spLocks noGrp="1"/>
          </p:cNvSpPr>
          <p:nvPr>
            <p:ph type="sldNum" sz="quarter" idx="12"/>
          </p:nvPr>
        </p:nvSpPr>
        <p:spPr>
          <a:xfrm>
            <a:off x="8445851" y="6375679"/>
            <a:ext cx="2819399" cy="345796"/>
          </a:xfrm>
        </p:spPr>
        <p:txBody>
          <a:bodyPr>
            <a:normAutofit/>
          </a:bodyPr>
          <a:lstStyle/>
          <a:p>
            <a:pPr>
              <a:spcAft>
                <a:spcPts val="600"/>
              </a:spcAft>
              <a:defRPr/>
            </a:pPr>
            <a:fld id="{C1FF8A37-8309-425C-8544-EB677E5D911F}" type="slidenum">
              <a:rPr lang="es-PR" altLang="es-PR">
                <a:solidFill>
                  <a:schemeClr val="tx2"/>
                </a:solidFill>
              </a:rPr>
              <a:pPr>
                <a:spcAft>
                  <a:spcPts val="600"/>
                </a:spcAft>
                <a:defRPr/>
              </a:pPr>
              <a:t>3</a:t>
            </a:fld>
            <a:endParaRPr lang="es-PR" altLang="es-PR">
              <a:solidFill>
                <a:schemeClr val="tx2"/>
              </a:solidFill>
            </a:endParaRPr>
          </a:p>
        </p:txBody>
      </p:sp>
      <p:sp>
        <p:nvSpPr>
          <p:cNvPr id="15" name="CuadroTexto 14">
            <a:extLst>
              <a:ext uri="{FF2B5EF4-FFF2-40B4-BE49-F238E27FC236}">
                <a16:creationId xmlns:a16="http://schemas.microsoft.com/office/drawing/2014/main" id="{147CDE7D-4E80-B898-1BA6-A0E53C630777}"/>
              </a:ext>
            </a:extLst>
          </p:cNvPr>
          <p:cNvSpPr txBox="1"/>
          <p:nvPr/>
        </p:nvSpPr>
        <p:spPr>
          <a:xfrm>
            <a:off x="7911334" y="238376"/>
            <a:ext cx="1944216" cy="369332"/>
          </a:xfrm>
          <a:prstGeom prst="rect">
            <a:avLst/>
          </a:prstGeom>
          <a:noFill/>
        </p:spPr>
        <p:txBody>
          <a:bodyPr wrap="square" rtlCol="0">
            <a:spAutoFit/>
          </a:bodyPr>
          <a:lstStyle/>
          <a:p>
            <a:r>
              <a:rPr lang="es-ES" b="1" dirty="0"/>
              <a:t>UNICEF</a:t>
            </a:r>
            <a:endParaRPr lang="LID4096" b="1" dirty="0"/>
          </a:p>
        </p:txBody>
      </p:sp>
    </p:spTree>
    <p:extLst>
      <p:ext uri="{BB962C8B-B14F-4D97-AF65-F5344CB8AC3E}">
        <p14:creationId xmlns:p14="http://schemas.microsoft.com/office/powerpoint/2010/main" val="172710153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5EB0186B-118B-1DAB-0A4E-6E1C73613790}"/>
              </a:ext>
            </a:extLst>
          </p:cNvPr>
          <p:cNvSpPr>
            <a:spLocks noGrp="1"/>
          </p:cNvSpPr>
          <p:nvPr>
            <p:ph type="title"/>
          </p:nvPr>
        </p:nvSpPr>
        <p:spPr>
          <a:xfrm>
            <a:off x="2424113" y="382588"/>
            <a:ext cx="7672387" cy="814387"/>
          </a:xfrm>
        </p:spPr>
        <p:txBody>
          <a:bodyPr/>
          <a:lstStyle/>
          <a:p>
            <a:pPr algn="ctr" eaLnBrk="1" fontAlgn="auto" hangingPunct="1">
              <a:spcAft>
                <a:spcPts val="0"/>
              </a:spcAft>
              <a:defRPr/>
            </a:pPr>
            <a:r>
              <a:rPr lang="es-ES" altLang="es-PR" sz="3600" b="1" dirty="0">
                <a:solidFill>
                  <a:schemeClr val="tx1"/>
                </a:solidFill>
              </a:rPr>
              <a:t>Retractación</a:t>
            </a:r>
            <a:endParaRPr lang="es-PR" altLang="es-PR" sz="3600" b="1" dirty="0">
              <a:solidFill>
                <a:schemeClr val="tx1"/>
              </a:solidFill>
            </a:endParaRPr>
          </a:p>
        </p:txBody>
      </p:sp>
      <p:sp>
        <p:nvSpPr>
          <p:cNvPr id="62467" name="Content Placeholder 2">
            <a:extLst>
              <a:ext uri="{FF2B5EF4-FFF2-40B4-BE49-F238E27FC236}">
                <a16:creationId xmlns:a16="http://schemas.microsoft.com/office/drawing/2014/main" id="{C5DF5607-97B6-B3F1-F65F-1CD88B107C53}"/>
              </a:ext>
            </a:extLst>
          </p:cNvPr>
          <p:cNvSpPr>
            <a:spLocks noGrp="1" noChangeArrowheads="1"/>
          </p:cNvSpPr>
          <p:nvPr>
            <p:ph idx="1"/>
          </p:nvPr>
        </p:nvSpPr>
        <p:spPr>
          <a:xfrm>
            <a:off x="1001018" y="1196975"/>
            <a:ext cx="10518576" cy="4746600"/>
          </a:xfrm>
        </p:spPr>
        <p:txBody>
          <a:bodyPr/>
          <a:lstStyle/>
          <a:p>
            <a:pPr algn="just" eaLnBrk="1" hangingPunct="1"/>
            <a:r>
              <a:rPr lang="es-PR" altLang="es-PR" b="1" dirty="0">
                <a:solidFill>
                  <a:srgbClr val="FF0000"/>
                </a:solidFill>
              </a:rPr>
              <a:t>La madre biológica </a:t>
            </a:r>
            <a:r>
              <a:rPr lang="es-PR" altLang="es-PR" dirty="0"/>
              <a:t>podrá dejar sin efecto el acuerdo de adopción y retractarse de entregar al recién nacido en adopción, dentro de los </a:t>
            </a:r>
            <a:r>
              <a:rPr lang="es-PR" altLang="es-PR" b="1" dirty="0">
                <a:solidFill>
                  <a:schemeClr val="tx1"/>
                </a:solidFill>
              </a:rPr>
              <a:t>siete (7) días siguientes </a:t>
            </a:r>
            <a:r>
              <a:rPr lang="es-PR" altLang="es-PR" dirty="0"/>
              <a:t>al </a:t>
            </a:r>
            <a:r>
              <a:rPr lang="es-PR" altLang="es-PR" b="1" dirty="0"/>
              <a:t>nacimiento del menor</a:t>
            </a:r>
            <a:r>
              <a:rPr lang="es-PR" altLang="es-PR" dirty="0"/>
              <a:t>. Dicho término se entenderá extendido, si por alguna razón la madre biológica perdiese el conocimiento o su capacidad para consentir y se viese afectada luego del alumbramiento. Dicha pérdida de conocimiento o capacidad deberá ser certificada por un médico debidamente acreditado</a:t>
            </a:r>
          </a:p>
          <a:p>
            <a:pPr algn="just" eaLnBrk="1" hangingPunct="1">
              <a:buFont typeface="Wingdings 2" panose="05020102010507070707" pitchFamily="18" charset="2"/>
              <a:buNone/>
            </a:pPr>
            <a:endParaRPr lang="es-PR" altLang="es-PR" dirty="0"/>
          </a:p>
          <a:p>
            <a:pPr algn="just" eaLnBrk="1" hangingPunct="1"/>
            <a:r>
              <a:rPr lang="es-PR" altLang="es-PR" dirty="0"/>
              <a:t>De ejercer su derecho al retracto, la madre biológica vendrá obligada </a:t>
            </a:r>
            <a:r>
              <a:rPr lang="es-PR" altLang="es-PR" b="1" dirty="0"/>
              <a:t>a resarcir a la Parte Adoptante los gastos incurridos de conformidad con el Acuerdo</a:t>
            </a:r>
            <a:r>
              <a:rPr lang="es-PR" altLang="es-PR" dirty="0"/>
              <a:t>. </a:t>
            </a:r>
          </a:p>
        </p:txBody>
      </p:sp>
      <p:sp>
        <p:nvSpPr>
          <p:cNvPr id="3" name="Marcador de pie de página 2">
            <a:extLst>
              <a:ext uri="{FF2B5EF4-FFF2-40B4-BE49-F238E27FC236}">
                <a16:creationId xmlns:a16="http://schemas.microsoft.com/office/drawing/2014/main" id="{3D550FA1-D94B-C7F7-9ADF-D6DDD2D09788}"/>
              </a:ext>
            </a:extLst>
          </p:cNvPr>
          <p:cNvSpPr>
            <a:spLocks noGrp="1"/>
          </p:cNvSpPr>
          <p:nvPr>
            <p:ph type="ftr" sz="quarter" idx="11"/>
          </p:nvPr>
        </p:nvSpPr>
        <p:spPr/>
        <p:txBody>
          <a:bodyPr/>
          <a:lstStyle/>
          <a:p>
            <a:pPr>
              <a:defRPr/>
            </a:pPr>
            <a:r>
              <a:rPr lang="es-MX"/>
              <a:t>MVN 2024</a:t>
            </a:r>
            <a:endParaRPr lang="es-PR"/>
          </a:p>
        </p:txBody>
      </p:sp>
      <p:sp>
        <p:nvSpPr>
          <p:cNvPr id="2" name="Marcador de número de diapositiva 1">
            <a:extLst>
              <a:ext uri="{FF2B5EF4-FFF2-40B4-BE49-F238E27FC236}">
                <a16:creationId xmlns:a16="http://schemas.microsoft.com/office/drawing/2014/main" id="{B9023B89-248C-33A9-80C6-F1BD340DAE18}"/>
              </a:ext>
            </a:extLst>
          </p:cNvPr>
          <p:cNvSpPr>
            <a:spLocks noGrp="1"/>
          </p:cNvSpPr>
          <p:nvPr>
            <p:ph type="sldNum" sz="quarter" idx="12"/>
          </p:nvPr>
        </p:nvSpPr>
        <p:spPr/>
        <p:txBody>
          <a:bodyPr/>
          <a:lstStyle/>
          <a:p>
            <a:pPr>
              <a:defRPr/>
            </a:pPr>
            <a:fld id="{FEEA9F64-A381-48BA-B48C-A4BA3C0C05E7}" type="slidenum">
              <a:rPr lang="es-PR" altLang="es-PR"/>
              <a:pPr>
                <a:defRPr/>
              </a:pPr>
              <a:t>30</a:t>
            </a:fld>
            <a:endParaRPr lang="es-PR" altLang="es-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2D6CE9D5-28BB-4329-B5E2-B06131F27F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Rectangle 12">
            <a:extLst>
              <a:ext uri="{FF2B5EF4-FFF2-40B4-BE49-F238E27FC236}">
                <a16:creationId xmlns:a16="http://schemas.microsoft.com/office/drawing/2014/main" id="{8D9F7D40-5D59-4F59-A331-D8F7710AC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sp>
        <p:nvSpPr>
          <p:cNvPr id="15" name="Freeform 11">
            <a:extLst>
              <a:ext uri="{FF2B5EF4-FFF2-40B4-BE49-F238E27FC236}">
                <a16:creationId xmlns:a16="http://schemas.microsoft.com/office/drawing/2014/main" id="{E2B1BC2F-AEBF-4990-A7F9-197AAF28BC7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7548664" y="0"/>
            <a:ext cx="4643336" cy="6858000"/>
          </a:xfrm>
          <a:custGeom>
            <a:avLst/>
            <a:gdLst/>
            <a:ahLst/>
            <a:cxnLst/>
            <a:rect l="0" t="0" r="r" b="b"/>
            <a:pathLst>
              <a:path w="3025" h="4320">
                <a:moveTo>
                  <a:pt x="0" y="0"/>
                </a:moveTo>
                <a:lnTo>
                  <a:pt x="3025" y="0"/>
                </a:lnTo>
                <a:lnTo>
                  <a:pt x="3025" y="4320"/>
                </a:lnTo>
                <a:lnTo>
                  <a:pt x="0" y="4320"/>
                </a:lnTo>
                <a:lnTo>
                  <a:pt x="3" y="4278"/>
                </a:lnTo>
                <a:lnTo>
                  <a:pt x="8" y="4243"/>
                </a:lnTo>
                <a:lnTo>
                  <a:pt x="14" y="4210"/>
                </a:lnTo>
                <a:lnTo>
                  <a:pt x="24" y="4183"/>
                </a:lnTo>
                <a:lnTo>
                  <a:pt x="34" y="4156"/>
                </a:lnTo>
                <a:lnTo>
                  <a:pt x="46" y="4133"/>
                </a:lnTo>
                <a:lnTo>
                  <a:pt x="58" y="4109"/>
                </a:lnTo>
                <a:lnTo>
                  <a:pt x="69" y="4087"/>
                </a:lnTo>
                <a:lnTo>
                  <a:pt x="80" y="4062"/>
                </a:lnTo>
                <a:lnTo>
                  <a:pt x="90" y="4036"/>
                </a:lnTo>
                <a:lnTo>
                  <a:pt x="99" y="4007"/>
                </a:lnTo>
                <a:lnTo>
                  <a:pt x="106" y="3976"/>
                </a:lnTo>
                <a:lnTo>
                  <a:pt x="111" y="3938"/>
                </a:lnTo>
                <a:lnTo>
                  <a:pt x="113" y="3895"/>
                </a:lnTo>
                <a:lnTo>
                  <a:pt x="111" y="3851"/>
                </a:lnTo>
                <a:lnTo>
                  <a:pt x="106" y="3815"/>
                </a:lnTo>
                <a:lnTo>
                  <a:pt x="99" y="3782"/>
                </a:lnTo>
                <a:lnTo>
                  <a:pt x="90" y="3752"/>
                </a:lnTo>
                <a:lnTo>
                  <a:pt x="80" y="3726"/>
                </a:lnTo>
                <a:lnTo>
                  <a:pt x="68" y="3702"/>
                </a:lnTo>
                <a:lnTo>
                  <a:pt x="56" y="3679"/>
                </a:lnTo>
                <a:lnTo>
                  <a:pt x="44" y="3655"/>
                </a:lnTo>
                <a:lnTo>
                  <a:pt x="33" y="3630"/>
                </a:lnTo>
                <a:lnTo>
                  <a:pt x="22" y="3604"/>
                </a:lnTo>
                <a:lnTo>
                  <a:pt x="13" y="3575"/>
                </a:lnTo>
                <a:lnTo>
                  <a:pt x="7" y="3542"/>
                </a:lnTo>
                <a:lnTo>
                  <a:pt x="1" y="3504"/>
                </a:lnTo>
                <a:lnTo>
                  <a:pt x="0" y="3461"/>
                </a:lnTo>
                <a:lnTo>
                  <a:pt x="1" y="3418"/>
                </a:lnTo>
                <a:lnTo>
                  <a:pt x="7" y="3380"/>
                </a:lnTo>
                <a:lnTo>
                  <a:pt x="13" y="3347"/>
                </a:lnTo>
                <a:lnTo>
                  <a:pt x="22" y="3319"/>
                </a:lnTo>
                <a:lnTo>
                  <a:pt x="33" y="3292"/>
                </a:lnTo>
                <a:lnTo>
                  <a:pt x="44" y="3267"/>
                </a:lnTo>
                <a:lnTo>
                  <a:pt x="56" y="3244"/>
                </a:lnTo>
                <a:lnTo>
                  <a:pt x="68" y="3222"/>
                </a:lnTo>
                <a:lnTo>
                  <a:pt x="80" y="3197"/>
                </a:lnTo>
                <a:lnTo>
                  <a:pt x="90" y="3171"/>
                </a:lnTo>
                <a:lnTo>
                  <a:pt x="99" y="3142"/>
                </a:lnTo>
                <a:lnTo>
                  <a:pt x="106" y="3109"/>
                </a:lnTo>
                <a:lnTo>
                  <a:pt x="111" y="3071"/>
                </a:lnTo>
                <a:lnTo>
                  <a:pt x="113" y="3028"/>
                </a:lnTo>
                <a:lnTo>
                  <a:pt x="111" y="2985"/>
                </a:lnTo>
                <a:lnTo>
                  <a:pt x="106" y="2947"/>
                </a:lnTo>
                <a:lnTo>
                  <a:pt x="99" y="2914"/>
                </a:lnTo>
                <a:lnTo>
                  <a:pt x="90" y="2885"/>
                </a:lnTo>
                <a:lnTo>
                  <a:pt x="80" y="2858"/>
                </a:lnTo>
                <a:lnTo>
                  <a:pt x="68" y="2834"/>
                </a:lnTo>
                <a:lnTo>
                  <a:pt x="44" y="2787"/>
                </a:lnTo>
                <a:lnTo>
                  <a:pt x="33" y="2763"/>
                </a:lnTo>
                <a:lnTo>
                  <a:pt x="22" y="2736"/>
                </a:lnTo>
                <a:lnTo>
                  <a:pt x="13" y="2707"/>
                </a:lnTo>
                <a:lnTo>
                  <a:pt x="7" y="2674"/>
                </a:lnTo>
                <a:lnTo>
                  <a:pt x="1" y="2637"/>
                </a:lnTo>
                <a:lnTo>
                  <a:pt x="0" y="2593"/>
                </a:lnTo>
                <a:lnTo>
                  <a:pt x="1" y="2550"/>
                </a:lnTo>
                <a:lnTo>
                  <a:pt x="7" y="2512"/>
                </a:lnTo>
                <a:lnTo>
                  <a:pt x="13" y="2479"/>
                </a:lnTo>
                <a:lnTo>
                  <a:pt x="22" y="2451"/>
                </a:lnTo>
                <a:lnTo>
                  <a:pt x="33" y="2424"/>
                </a:lnTo>
                <a:lnTo>
                  <a:pt x="44" y="2401"/>
                </a:lnTo>
                <a:lnTo>
                  <a:pt x="68" y="2354"/>
                </a:lnTo>
                <a:lnTo>
                  <a:pt x="80" y="2329"/>
                </a:lnTo>
                <a:lnTo>
                  <a:pt x="90" y="2303"/>
                </a:lnTo>
                <a:lnTo>
                  <a:pt x="99" y="2274"/>
                </a:lnTo>
                <a:lnTo>
                  <a:pt x="106" y="2241"/>
                </a:lnTo>
                <a:lnTo>
                  <a:pt x="111" y="2203"/>
                </a:lnTo>
                <a:lnTo>
                  <a:pt x="113" y="2159"/>
                </a:lnTo>
                <a:lnTo>
                  <a:pt x="111" y="2117"/>
                </a:lnTo>
                <a:lnTo>
                  <a:pt x="106" y="2079"/>
                </a:lnTo>
                <a:lnTo>
                  <a:pt x="99" y="2046"/>
                </a:lnTo>
                <a:lnTo>
                  <a:pt x="90" y="2017"/>
                </a:lnTo>
                <a:lnTo>
                  <a:pt x="80" y="1991"/>
                </a:lnTo>
                <a:lnTo>
                  <a:pt x="68" y="1966"/>
                </a:lnTo>
                <a:lnTo>
                  <a:pt x="56" y="1943"/>
                </a:lnTo>
                <a:lnTo>
                  <a:pt x="44" y="1919"/>
                </a:lnTo>
                <a:lnTo>
                  <a:pt x="33" y="1896"/>
                </a:lnTo>
                <a:lnTo>
                  <a:pt x="22" y="1869"/>
                </a:lnTo>
                <a:lnTo>
                  <a:pt x="13" y="1841"/>
                </a:lnTo>
                <a:lnTo>
                  <a:pt x="7" y="1807"/>
                </a:lnTo>
                <a:lnTo>
                  <a:pt x="1" y="1770"/>
                </a:lnTo>
                <a:lnTo>
                  <a:pt x="0" y="1727"/>
                </a:lnTo>
                <a:lnTo>
                  <a:pt x="1" y="1683"/>
                </a:lnTo>
                <a:lnTo>
                  <a:pt x="7" y="1646"/>
                </a:lnTo>
                <a:lnTo>
                  <a:pt x="13" y="1613"/>
                </a:lnTo>
                <a:lnTo>
                  <a:pt x="22" y="1583"/>
                </a:lnTo>
                <a:lnTo>
                  <a:pt x="33" y="1557"/>
                </a:lnTo>
                <a:lnTo>
                  <a:pt x="44" y="1533"/>
                </a:lnTo>
                <a:lnTo>
                  <a:pt x="56" y="1509"/>
                </a:lnTo>
                <a:lnTo>
                  <a:pt x="68" y="1486"/>
                </a:lnTo>
                <a:lnTo>
                  <a:pt x="80" y="1461"/>
                </a:lnTo>
                <a:lnTo>
                  <a:pt x="90" y="1435"/>
                </a:lnTo>
                <a:lnTo>
                  <a:pt x="99" y="1406"/>
                </a:lnTo>
                <a:lnTo>
                  <a:pt x="106" y="1373"/>
                </a:lnTo>
                <a:lnTo>
                  <a:pt x="111" y="1335"/>
                </a:lnTo>
                <a:lnTo>
                  <a:pt x="113" y="1292"/>
                </a:lnTo>
                <a:lnTo>
                  <a:pt x="111" y="1249"/>
                </a:lnTo>
                <a:lnTo>
                  <a:pt x="106" y="1211"/>
                </a:lnTo>
                <a:lnTo>
                  <a:pt x="99" y="1178"/>
                </a:lnTo>
                <a:lnTo>
                  <a:pt x="90" y="1149"/>
                </a:lnTo>
                <a:lnTo>
                  <a:pt x="80" y="1123"/>
                </a:lnTo>
                <a:lnTo>
                  <a:pt x="68" y="1098"/>
                </a:lnTo>
                <a:lnTo>
                  <a:pt x="56" y="1076"/>
                </a:lnTo>
                <a:lnTo>
                  <a:pt x="44" y="1053"/>
                </a:lnTo>
                <a:lnTo>
                  <a:pt x="33" y="1028"/>
                </a:lnTo>
                <a:lnTo>
                  <a:pt x="22" y="1001"/>
                </a:lnTo>
                <a:lnTo>
                  <a:pt x="13" y="973"/>
                </a:lnTo>
                <a:lnTo>
                  <a:pt x="7" y="940"/>
                </a:lnTo>
                <a:lnTo>
                  <a:pt x="1" y="902"/>
                </a:lnTo>
                <a:lnTo>
                  <a:pt x="0" y="859"/>
                </a:lnTo>
                <a:lnTo>
                  <a:pt x="1" y="816"/>
                </a:lnTo>
                <a:lnTo>
                  <a:pt x="7" y="778"/>
                </a:lnTo>
                <a:lnTo>
                  <a:pt x="13" y="745"/>
                </a:lnTo>
                <a:lnTo>
                  <a:pt x="22" y="716"/>
                </a:lnTo>
                <a:lnTo>
                  <a:pt x="33" y="690"/>
                </a:lnTo>
                <a:lnTo>
                  <a:pt x="44" y="665"/>
                </a:lnTo>
                <a:lnTo>
                  <a:pt x="56" y="641"/>
                </a:lnTo>
                <a:lnTo>
                  <a:pt x="68" y="618"/>
                </a:lnTo>
                <a:lnTo>
                  <a:pt x="80" y="594"/>
                </a:lnTo>
                <a:lnTo>
                  <a:pt x="90" y="568"/>
                </a:lnTo>
                <a:lnTo>
                  <a:pt x="99" y="538"/>
                </a:lnTo>
                <a:lnTo>
                  <a:pt x="106" y="505"/>
                </a:lnTo>
                <a:lnTo>
                  <a:pt x="111" y="469"/>
                </a:lnTo>
                <a:lnTo>
                  <a:pt x="113" y="424"/>
                </a:lnTo>
                <a:lnTo>
                  <a:pt x="111" y="382"/>
                </a:lnTo>
                <a:lnTo>
                  <a:pt x="106" y="344"/>
                </a:lnTo>
                <a:lnTo>
                  <a:pt x="99" y="313"/>
                </a:lnTo>
                <a:lnTo>
                  <a:pt x="90" y="284"/>
                </a:lnTo>
                <a:lnTo>
                  <a:pt x="80" y="258"/>
                </a:lnTo>
                <a:lnTo>
                  <a:pt x="69" y="233"/>
                </a:lnTo>
                <a:lnTo>
                  <a:pt x="58" y="211"/>
                </a:lnTo>
                <a:lnTo>
                  <a:pt x="46" y="187"/>
                </a:lnTo>
                <a:lnTo>
                  <a:pt x="34" y="164"/>
                </a:lnTo>
                <a:lnTo>
                  <a:pt x="24" y="137"/>
                </a:lnTo>
                <a:lnTo>
                  <a:pt x="14" y="110"/>
                </a:lnTo>
                <a:lnTo>
                  <a:pt x="8" y="77"/>
                </a:lnTo>
                <a:lnTo>
                  <a:pt x="3" y="42"/>
                </a:lnTo>
                <a:lnTo>
                  <a:pt x="0" y="0"/>
                </a:lnTo>
                <a:close/>
              </a:path>
            </a:pathLst>
          </a:custGeom>
          <a:solidFill>
            <a:schemeClr val="tx2"/>
          </a:solidFill>
          <a:ln w="0">
            <a:noFill/>
            <a:prstDash val="solid"/>
            <a:round/>
            <a:headEnd/>
            <a:tailEnd/>
          </a:ln>
        </p:spPr>
        <p:txBody>
          <a:bodyPr/>
          <a:lstStyle/>
          <a:p>
            <a:endParaRPr lang="LID4096"/>
          </a:p>
        </p:txBody>
      </p:sp>
      <p:sp>
        <p:nvSpPr>
          <p:cNvPr id="2" name="Title 1">
            <a:extLst>
              <a:ext uri="{FF2B5EF4-FFF2-40B4-BE49-F238E27FC236}">
                <a16:creationId xmlns:a16="http://schemas.microsoft.com/office/drawing/2014/main" id="{A1604BD1-CC8E-860D-04FC-73174BD801D0}"/>
              </a:ext>
            </a:extLst>
          </p:cNvPr>
          <p:cNvSpPr>
            <a:spLocks noGrp="1"/>
          </p:cNvSpPr>
          <p:nvPr>
            <p:ph type="title"/>
          </p:nvPr>
        </p:nvSpPr>
        <p:spPr>
          <a:xfrm>
            <a:off x="8184232" y="116632"/>
            <a:ext cx="3600400" cy="936104"/>
          </a:xfrm>
        </p:spPr>
        <p:txBody>
          <a:bodyPr anchor="b">
            <a:noAutofit/>
          </a:bodyPr>
          <a:lstStyle/>
          <a:p>
            <a:pPr eaLnBrk="1" fontAlgn="auto" hangingPunct="1">
              <a:spcAft>
                <a:spcPts val="0"/>
              </a:spcAft>
              <a:defRPr/>
            </a:pPr>
            <a:r>
              <a:rPr lang="en-US" sz="3200" b="1" dirty="0">
                <a:solidFill>
                  <a:schemeClr val="accent1"/>
                </a:solidFill>
              </a:rPr>
              <a:t>Refugio Seguro</a:t>
            </a:r>
          </a:p>
        </p:txBody>
      </p:sp>
      <p:pic>
        <p:nvPicPr>
          <p:cNvPr id="6" name="Picture 5" descr="A close up of a baby&#10;&#10;Description automatically generated">
            <a:extLst>
              <a:ext uri="{FF2B5EF4-FFF2-40B4-BE49-F238E27FC236}">
                <a16:creationId xmlns:a16="http://schemas.microsoft.com/office/drawing/2014/main" id="{7FCF87CF-42B1-FAB3-2523-B2100C037CAE}"/>
              </a:ext>
            </a:extLst>
          </p:cNvPr>
          <p:cNvPicPr>
            <a:picLocks noChangeAspect="1"/>
          </p:cNvPicPr>
          <p:nvPr/>
        </p:nvPicPr>
        <p:blipFill rotWithShape="1">
          <a:blip r:embed="rId3"/>
          <a:srcRect l="10540" r="13545"/>
          <a:stretch/>
        </p:blipFill>
        <p:spPr>
          <a:xfrm>
            <a:off x="2488414" y="643464"/>
            <a:ext cx="2855298" cy="5260391"/>
          </a:xfrm>
          <a:prstGeom prst="rect">
            <a:avLst/>
          </a:prstGeom>
        </p:spPr>
      </p:pic>
      <p:sp>
        <p:nvSpPr>
          <p:cNvPr id="3" name="Content Placeholder 2">
            <a:extLst>
              <a:ext uri="{FF2B5EF4-FFF2-40B4-BE49-F238E27FC236}">
                <a16:creationId xmlns:a16="http://schemas.microsoft.com/office/drawing/2014/main" id="{D50ECE53-85CB-1EA1-8E61-8FA63D4EFD07}"/>
              </a:ext>
            </a:extLst>
          </p:cNvPr>
          <p:cNvSpPr>
            <a:spLocks noGrp="1"/>
          </p:cNvSpPr>
          <p:nvPr>
            <p:ph idx="1"/>
          </p:nvPr>
        </p:nvSpPr>
        <p:spPr>
          <a:xfrm>
            <a:off x="7824192" y="1169368"/>
            <a:ext cx="4248472" cy="5069786"/>
          </a:xfrm>
        </p:spPr>
        <p:txBody>
          <a:bodyPr rtlCol="0">
            <a:normAutofit/>
          </a:bodyPr>
          <a:lstStyle/>
          <a:p>
            <a:pPr marL="0" indent="0" eaLnBrk="1" fontAlgn="auto" hangingPunct="1">
              <a:lnSpc>
                <a:spcPct val="100000"/>
              </a:lnSpc>
              <a:spcAft>
                <a:spcPts val="0"/>
              </a:spcAft>
              <a:buFont typeface="Arial" panose="020B0604020202020204" pitchFamily="34" charset="0"/>
              <a:buNone/>
              <a:defRPr/>
            </a:pPr>
            <a:r>
              <a:rPr lang="en-US" sz="1600" noProof="1">
                <a:solidFill>
                  <a:schemeClr val="bg1"/>
                </a:solidFill>
              </a:rPr>
              <a:t>El Artículo 13 de la ley define el concepto de refugio seguro como </a:t>
            </a:r>
            <a:r>
              <a:rPr lang="en-US" sz="1600" b="1" noProof="1">
                <a:solidFill>
                  <a:schemeClr val="bg1"/>
                </a:solidFill>
              </a:rPr>
              <a:t>la e</a:t>
            </a:r>
            <a:r>
              <a:rPr lang="es-MX" sz="1600" b="1" noProof="1">
                <a:solidFill>
                  <a:schemeClr val="bg1"/>
                </a:solidFill>
              </a:rPr>
              <a:t>ntrega de  un menor antes de transcurridas 72 horas a partir del nacimiento y no presente señales de maltrato.</a:t>
            </a:r>
            <a:r>
              <a:rPr lang="es-MX" sz="1600" noProof="1">
                <a:solidFill>
                  <a:schemeClr val="bg1"/>
                </a:solidFill>
              </a:rPr>
              <a:t> No se considerará delito por abandono. </a:t>
            </a:r>
          </a:p>
          <a:p>
            <a:pPr marL="0" indent="0" eaLnBrk="1" fontAlgn="auto" hangingPunct="1">
              <a:lnSpc>
                <a:spcPct val="100000"/>
              </a:lnSpc>
              <a:spcAft>
                <a:spcPts val="0"/>
              </a:spcAft>
              <a:buFont typeface="Arial" panose="020B0604020202020204" pitchFamily="34" charset="0"/>
              <a:buNone/>
              <a:defRPr/>
            </a:pPr>
            <a:endParaRPr lang="es-MX" sz="1600" noProof="1">
              <a:solidFill>
                <a:schemeClr val="bg1"/>
              </a:solidFill>
            </a:endParaRPr>
          </a:p>
          <a:p>
            <a:pPr marL="0" indent="0" eaLnBrk="1" fontAlgn="auto" hangingPunct="1">
              <a:lnSpc>
                <a:spcPct val="100000"/>
              </a:lnSpc>
              <a:spcAft>
                <a:spcPts val="0"/>
              </a:spcAft>
              <a:buFont typeface="Arial" panose="020B0604020202020204" pitchFamily="34" charset="0"/>
              <a:buNone/>
              <a:defRPr/>
            </a:pPr>
            <a:r>
              <a:rPr lang="en-US" sz="1600" noProof="1">
                <a:solidFill>
                  <a:schemeClr val="bg1"/>
                </a:solidFill>
              </a:rPr>
              <a:t>Incluye a  las estaciones de bomberos, las dependencias policiales, municipales o estatales, las Iglesias y dependiencias del DF u hogares sustitutos reconocidos por el DF, como aquellos en los que la madre puede entregar al/la menor dentro de las 72 horas de su nacimiento, sin temor a ser arrestada, procesada o enjuiciada.</a:t>
            </a:r>
          </a:p>
          <a:p>
            <a:pPr eaLnBrk="1" fontAlgn="auto" hangingPunct="1">
              <a:lnSpc>
                <a:spcPct val="100000"/>
              </a:lnSpc>
              <a:spcAft>
                <a:spcPts val="0"/>
              </a:spcAft>
              <a:defRPr/>
            </a:pPr>
            <a:endParaRPr lang="en-US" sz="1200" dirty="0">
              <a:solidFill>
                <a:schemeClr val="bg1"/>
              </a:solidFill>
            </a:endParaRPr>
          </a:p>
        </p:txBody>
      </p:sp>
      <p:sp>
        <p:nvSpPr>
          <p:cNvPr id="5" name="Marcador de pie de página 4">
            <a:extLst>
              <a:ext uri="{FF2B5EF4-FFF2-40B4-BE49-F238E27FC236}">
                <a16:creationId xmlns:a16="http://schemas.microsoft.com/office/drawing/2014/main" id="{4454F76A-CF6E-D583-B415-2DE86685A246}"/>
              </a:ext>
            </a:extLst>
          </p:cNvPr>
          <p:cNvSpPr>
            <a:spLocks noGrp="1"/>
          </p:cNvSpPr>
          <p:nvPr>
            <p:ph type="ftr" sz="quarter" idx="11"/>
          </p:nvPr>
        </p:nvSpPr>
        <p:spPr>
          <a:xfrm>
            <a:off x="926926" y="6375679"/>
            <a:ext cx="5978273" cy="345796"/>
          </a:xfrm>
        </p:spPr>
        <p:txBody>
          <a:bodyPr>
            <a:normAutofit/>
          </a:bodyPr>
          <a:lstStyle/>
          <a:p>
            <a:pPr>
              <a:spcAft>
                <a:spcPts val="600"/>
              </a:spcAft>
              <a:defRPr/>
            </a:pPr>
            <a:r>
              <a:rPr lang="es-MX"/>
              <a:t>MVN 2024</a:t>
            </a:r>
            <a:endParaRPr lang="es-PR"/>
          </a:p>
        </p:txBody>
      </p:sp>
      <p:sp>
        <p:nvSpPr>
          <p:cNvPr id="4" name="Slide Number Placeholder 3">
            <a:extLst>
              <a:ext uri="{FF2B5EF4-FFF2-40B4-BE49-F238E27FC236}">
                <a16:creationId xmlns:a16="http://schemas.microsoft.com/office/drawing/2014/main" id="{5CE82E8B-127C-B4EE-EF66-137A3C77D225}"/>
              </a:ext>
            </a:extLst>
          </p:cNvPr>
          <p:cNvSpPr>
            <a:spLocks noGrp="1"/>
          </p:cNvSpPr>
          <p:nvPr>
            <p:ph type="sldNum" sz="quarter" idx="12"/>
          </p:nvPr>
        </p:nvSpPr>
        <p:spPr>
          <a:xfrm>
            <a:off x="10783874" y="6375679"/>
            <a:ext cx="646126" cy="345796"/>
          </a:xfrm>
        </p:spPr>
        <p:txBody>
          <a:bodyPr>
            <a:normAutofit/>
          </a:bodyPr>
          <a:lstStyle/>
          <a:p>
            <a:pPr>
              <a:spcAft>
                <a:spcPts val="600"/>
              </a:spcAft>
              <a:defRPr/>
            </a:pPr>
            <a:fld id="{FE045E67-833C-4341-833E-FEA9B2689319}" type="slidenum">
              <a:rPr lang="es-PR" altLang="es-PR">
                <a:solidFill>
                  <a:schemeClr val="bg1">
                    <a:lumMod val="85000"/>
                  </a:schemeClr>
                </a:solidFill>
              </a:rPr>
              <a:pPr>
                <a:spcAft>
                  <a:spcPts val="600"/>
                </a:spcAft>
                <a:defRPr/>
              </a:pPr>
              <a:t>31</a:t>
            </a:fld>
            <a:endParaRPr lang="es-PR" altLang="es-PR">
              <a:solidFill>
                <a:schemeClr val="bg1">
                  <a:lumMod val="85000"/>
                </a:schemeClr>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a:extLst>
              <a:ext uri="{FF2B5EF4-FFF2-40B4-BE49-F238E27FC236}">
                <a16:creationId xmlns:a16="http://schemas.microsoft.com/office/drawing/2014/main" id="{8FAE3BAF-E660-DDA4-26BB-AE9E6C384911}"/>
              </a:ext>
            </a:extLst>
          </p:cNvPr>
          <p:cNvSpPr>
            <a:spLocks noGrp="1"/>
          </p:cNvSpPr>
          <p:nvPr>
            <p:ph type="title"/>
          </p:nvPr>
        </p:nvSpPr>
        <p:spPr>
          <a:xfrm>
            <a:off x="2279650" y="44450"/>
            <a:ext cx="7816850" cy="720725"/>
          </a:xfrm>
        </p:spPr>
        <p:txBody>
          <a:bodyPr>
            <a:normAutofit fontScale="90000"/>
          </a:bodyPr>
          <a:lstStyle/>
          <a:p>
            <a:pPr algn="ctr" eaLnBrk="1" fontAlgn="auto" hangingPunct="1">
              <a:spcAft>
                <a:spcPts val="0"/>
              </a:spcAft>
              <a:defRPr/>
            </a:pPr>
            <a:r>
              <a:rPr lang="es-ES" altLang="es-PR" b="1" dirty="0">
                <a:solidFill>
                  <a:schemeClr val="tx1"/>
                </a:solidFill>
              </a:rPr>
              <a:t>Acuerdo de Adopción </a:t>
            </a:r>
            <a:endParaRPr lang="es-PR" altLang="es-PR" b="1" dirty="0">
              <a:solidFill>
                <a:schemeClr val="tx1"/>
              </a:solidFill>
            </a:endParaRPr>
          </a:p>
        </p:txBody>
      </p:sp>
      <p:sp>
        <p:nvSpPr>
          <p:cNvPr id="28675" name="Content Placeholder 2">
            <a:extLst>
              <a:ext uri="{FF2B5EF4-FFF2-40B4-BE49-F238E27FC236}">
                <a16:creationId xmlns:a16="http://schemas.microsoft.com/office/drawing/2014/main" id="{DD60B445-ECFD-65AB-FAA0-BC99259AF247}"/>
              </a:ext>
            </a:extLst>
          </p:cNvPr>
          <p:cNvSpPr>
            <a:spLocks noGrp="1"/>
          </p:cNvSpPr>
          <p:nvPr>
            <p:ph idx="1"/>
          </p:nvPr>
        </p:nvSpPr>
        <p:spPr>
          <a:xfrm>
            <a:off x="983432" y="1700808"/>
            <a:ext cx="10657184" cy="4824536"/>
          </a:xfrm>
        </p:spPr>
        <p:txBody>
          <a:bodyPr rtlCol="0">
            <a:normAutofit/>
          </a:bodyPr>
          <a:lstStyle/>
          <a:p>
            <a:pPr algn="just" eaLnBrk="1" fontAlgn="auto" hangingPunct="1">
              <a:spcAft>
                <a:spcPts val="0"/>
              </a:spcAft>
              <a:defRPr/>
            </a:pPr>
            <a:r>
              <a:rPr lang="es-PR" altLang="es-PR" sz="1800" dirty="0">
                <a:solidFill>
                  <a:schemeClr val="tx1"/>
                </a:solidFill>
              </a:rPr>
              <a:t>Todo el proceso, desde las conversaciones para llegar al acuerdo de adopción hasta la adopción, </a:t>
            </a:r>
            <a:r>
              <a:rPr lang="es-PR" altLang="es-PR" sz="1800" b="1" dirty="0">
                <a:solidFill>
                  <a:srgbClr val="FF0000"/>
                </a:solidFill>
              </a:rPr>
              <a:t>será supervisado por los funcionarios del Departamento o por las agencias de adopción debidamente licenciadas y supervisadas por éste</a:t>
            </a:r>
            <a:r>
              <a:rPr lang="es-PR" altLang="es-PR" sz="1800" dirty="0">
                <a:solidFill>
                  <a:schemeClr val="tx1"/>
                </a:solidFill>
              </a:rPr>
              <a:t>. Art.9</a:t>
            </a:r>
          </a:p>
          <a:p>
            <a:pPr marL="0" indent="0" algn="just" eaLnBrk="1" fontAlgn="auto" hangingPunct="1">
              <a:spcAft>
                <a:spcPts val="0"/>
              </a:spcAft>
              <a:buFont typeface="Arial" panose="020B0604020202020204" pitchFamily="34" charset="0"/>
              <a:buNone/>
              <a:defRPr/>
            </a:pPr>
            <a:endParaRPr lang="es-PR" altLang="es-PR" sz="1800" dirty="0">
              <a:solidFill>
                <a:schemeClr val="tx1"/>
              </a:solidFill>
            </a:endParaRPr>
          </a:p>
          <a:p>
            <a:pPr algn="just" eaLnBrk="1" fontAlgn="auto" hangingPunct="1">
              <a:spcAft>
                <a:spcPts val="0"/>
              </a:spcAft>
              <a:defRPr/>
            </a:pPr>
            <a:r>
              <a:rPr lang="es-MX" altLang="es-PR" sz="1800" dirty="0">
                <a:solidFill>
                  <a:schemeClr val="tx1"/>
                </a:solidFill>
              </a:rPr>
              <a:t>Se expresará </a:t>
            </a:r>
            <a:r>
              <a:rPr lang="es-MX" altLang="es-PR" sz="1800" b="1" dirty="0">
                <a:solidFill>
                  <a:srgbClr val="FF0000"/>
                </a:solidFill>
              </a:rPr>
              <a:t>que se realizaron gestiones para conocer si existe un padre biológico registral </a:t>
            </a:r>
            <a:r>
              <a:rPr lang="es-MX" altLang="es-PR" sz="1800" dirty="0">
                <a:solidFill>
                  <a:schemeClr val="tx1"/>
                </a:solidFill>
              </a:rPr>
              <a:t>y si éste está en disposición de consentir al acuerdo de adopción.  El hecho de que no se conozca ni se tenga la certeza de quién es el padre biológico, no será impedimento para continuar con los trámites para el acuerdo de adopción en el mejor interés y bienestar de un menor. Sólo se le podrá dar la oportunidad para reclamar sus derechos sobre un menor a aquel </a:t>
            </a:r>
            <a:r>
              <a:rPr lang="es-MX" altLang="es-PR" sz="1800" b="1" dirty="0">
                <a:solidFill>
                  <a:srgbClr val="FF0000"/>
                </a:solidFill>
              </a:rPr>
              <a:t>padre biológico y registral</a:t>
            </a:r>
            <a:r>
              <a:rPr lang="es-MX" altLang="es-PR" sz="1800" dirty="0">
                <a:solidFill>
                  <a:schemeClr val="tx1"/>
                </a:solidFill>
              </a:rPr>
              <a:t>, o sea, que haya inscrito al menor en el Registro Demográfico. </a:t>
            </a:r>
            <a:endParaRPr lang="es-MX" altLang="es-PR" dirty="0">
              <a:solidFill>
                <a:schemeClr val="tx1"/>
              </a:solidFill>
            </a:endParaRPr>
          </a:p>
          <a:p>
            <a:pPr algn="just" eaLnBrk="1" fontAlgn="auto" hangingPunct="1">
              <a:spcAft>
                <a:spcPts val="0"/>
              </a:spcAft>
              <a:defRPr/>
            </a:pPr>
            <a:endParaRPr lang="es-MX" altLang="es-PR" sz="1800" dirty="0">
              <a:solidFill>
                <a:schemeClr val="tx1"/>
              </a:solidFill>
            </a:endParaRPr>
          </a:p>
          <a:p>
            <a:pPr algn="just" eaLnBrk="1" fontAlgn="auto" hangingPunct="1">
              <a:spcAft>
                <a:spcPts val="0"/>
              </a:spcAft>
              <a:defRPr/>
            </a:pPr>
            <a:endParaRPr lang="es-PR" altLang="es-PR" dirty="0">
              <a:solidFill>
                <a:schemeClr val="tx1"/>
              </a:solidFill>
              <a:latin typeface="Bookman Old Style" panose="02050604050505020204" pitchFamily="18" charset="0"/>
            </a:endParaRPr>
          </a:p>
        </p:txBody>
      </p:sp>
      <p:sp>
        <p:nvSpPr>
          <p:cNvPr id="3" name="Marcador de pie de página 2">
            <a:extLst>
              <a:ext uri="{FF2B5EF4-FFF2-40B4-BE49-F238E27FC236}">
                <a16:creationId xmlns:a16="http://schemas.microsoft.com/office/drawing/2014/main" id="{A93A15EE-DD71-A4E2-D7BF-B57EFF186F1E}"/>
              </a:ext>
            </a:extLst>
          </p:cNvPr>
          <p:cNvSpPr>
            <a:spLocks noGrp="1"/>
          </p:cNvSpPr>
          <p:nvPr>
            <p:ph type="ftr" sz="quarter" idx="11"/>
          </p:nvPr>
        </p:nvSpPr>
        <p:spPr/>
        <p:txBody>
          <a:bodyPr/>
          <a:lstStyle/>
          <a:p>
            <a:pPr>
              <a:defRPr/>
            </a:pPr>
            <a:r>
              <a:rPr lang="es-MX"/>
              <a:t>MVN 2024</a:t>
            </a:r>
            <a:endParaRPr lang="es-PR"/>
          </a:p>
        </p:txBody>
      </p:sp>
      <p:sp>
        <p:nvSpPr>
          <p:cNvPr id="2" name="Marcador de número de diapositiva 1">
            <a:extLst>
              <a:ext uri="{FF2B5EF4-FFF2-40B4-BE49-F238E27FC236}">
                <a16:creationId xmlns:a16="http://schemas.microsoft.com/office/drawing/2014/main" id="{EAFF83DD-6CAC-07DC-9420-98B551D40A41}"/>
              </a:ext>
            </a:extLst>
          </p:cNvPr>
          <p:cNvSpPr>
            <a:spLocks noGrp="1"/>
          </p:cNvSpPr>
          <p:nvPr>
            <p:ph type="sldNum" sz="quarter" idx="12"/>
          </p:nvPr>
        </p:nvSpPr>
        <p:spPr/>
        <p:txBody>
          <a:bodyPr/>
          <a:lstStyle/>
          <a:p>
            <a:pPr>
              <a:defRPr/>
            </a:pPr>
            <a:fld id="{B680277F-92DF-467D-8899-38B7067EF21A}" type="slidenum">
              <a:rPr lang="es-PR" altLang="es-PR"/>
              <a:pPr>
                <a:defRPr/>
              </a:pPr>
              <a:t>32</a:t>
            </a:fld>
            <a:endParaRPr lang="es-PR" altLang="es-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E3D582-9620-BC66-6BFE-1520C887E5B7}"/>
              </a:ext>
            </a:extLst>
          </p:cNvPr>
          <p:cNvSpPr>
            <a:spLocks noGrp="1"/>
          </p:cNvSpPr>
          <p:nvPr>
            <p:ph type="title"/>
          </p:nvPr>
        </p:nvSpPr>
        <p:spPr>
          <a:xfrm>
            <a:off x="1199456" y="260648"/>
            <a:ext cx="8897044" cy="1007765"/>
          </a:xfrm>
        </p:spPr>
        <p:txBody>
          <a:bodyPr>
            <a:normAutofit fontScale="90000"/>
          </a:bodyPr>
          <a:lstStyle/>
          <a:p>
            <a:pPr eaLnBrk="1" fontAlgn="auto" hangingPunct="1">
              <a:spcAft>
                <a:spcPts val="0"/>
              </a:spcAft>
              <a:defRPr/>
            </a:pPr>
            <a:r>
              <a:rPr lang="es-MX" sz="4000" dirty="0">
                <a:solidFill>
                  <a:schemeClr val="tx1"/>
                </a:solidFill>
              </a:rPr>
              <a:t>NULIDAD DEL ACUERDO DE ADOPCIÓN </a:t>
            </a:r>
            <a:br>
              <a:rPr lang="es-MX" dirty="0"/>
            </a:br>
            <a:endParaRPr lang="es-PR" dirty="0"/>
          </a:p>
        </p:txBody>
      </p:sp>
      <p:sp>
        <p:nvSpPr>
          <p:cNvPr id="3" name="Marcador de contenido 2">
            <a:extLst>
              <a:ext uri="{FF2B5EF4-FFF2-40B4-BE49-F238E27FC236}">
                <a16:creationId xmlns:a16="http://schemas.microsoft.com/office/drawing/2014/main" id="{687EBB6F-6938-9827-0EA4-51D3E729582F}"/>
              </a:ext>
            </a:extLst>
          </p:cNvPr>
          <p:cNvSpPr>
            <a:spLocks noGrp="1"/>
          </p:cNvSpPr>
          <p:nvPr>
            <p:ph idx="1"/>
          </p:nvPr>
        </p:nvSpPr>
        <p:spPr>
          <a:xfrm>
            <a:off x="911424" y="1268413"/>
            <a:ext cx="10729192" cy="5040907"/>
          </a:xfrm>
        </p:spPr>
        <p:txBody>
          <a:bodyPr rtlCol="0">
            <a:normAutofit/>
          </a:bodyPr>
          <a:lstStyle/>
          <a:p>
            <a:pPr algn="just" eaLnBrk="1" fontAlgn="auto" hangingPunct="1">
              <a:spcAft>
                <a:spcPts val="0"/>
              </a:spcAft>
              <a:defRPr/>
            </a:pPr>
            <a:r>
              <a:rPr lang="es-MX" b="1" dirty="0">
                <a:solidFill>
                  <a:schemeClr val="tx1"/>
                </a:solidFill>
              </a:rPr>
              <a:t>Será nulo cualquier acuerdo que autorice la entrega de recién nacido sin la revisión y aprobación del acuerdo por parte del Departamento de la Familia</a:t>
            </a:r>
            <a:r>
              <a:rPr lang="es-MX" dirty="0">
                <a:solidFill>
                  <a:schemeClr val="tx1"/>
                </a:solidFill>
              </a:rPr>
              <a:t>, </a:t>
            </a:r>
            <a:r>
              <a:rPr lang="es-MX" b="1" dirty="0">
                <a:solidFill>
                  <a:schemeClr val="tx1"/>
                </a:solidFill>
              </a:rPr>
              <a:t>salvo las agencias de adopción</a:t>
            </a:r>
            <a:r>
              <a:rPr lang="es-MX" dirty="0">
                <a:solidFill>
                  <a:schemeClr val="tx1"/>
                </a:solidFill>
              </a:rPr>
              <a:t>, las cuales notificarán al DF sobre cualquier entrega de un menor en un periodo no mayor de 24 horas. (Dicha información se incluye en una bitácora que debe mantener la agencia).</a:t>
            </a:r>
          </a:p>
          <a:p>
            <a:pPr marL="0" indent="0" algn="just" eaLnBrk="1" fontAlgn="auto" hangingPunct="1">
              <a:spcAft>
                <a:spcPts val="0"/>
              </a:spcAft>
              <a:buFont typeface="Arial" panose="020B0604020202020204" pitchFamily="34" charset="0"/>
              <a:buNone/>
              <a:defRPr/>
            </a:pPr>
            <a:endParaRPr lang="es-MX" dirty="0">
              <a:solidFill>
                <a:schemeClr val="tx1"/>
              </a:solidFill>
            </a:endParaRPr>
          </a:p>
          <a:p>
            <a:pPr algn="just" eaLnBrk="1" fontAlgn="auto" hangingPunct="1">
              <a:spcAft>
                <a:spcPts val="0"/>
              </a:spcAft>
              <a:defRPr/>
            </a:pPr>
            <a:r>
              <a:rPr lang="es-MX" dirty="0">
                <a:solidFill>
                  <a:schemeClr val="tx1"/>
                </a:solidFill>
              </a:rPr>
              <a:t>Cuando limite o pretenda limitar el derecho de retractación de la madre.</a:t>
            </a:r>
          </a:p>
          <a:p>
            <a:pPr algn="just" eaLnBrk="1" fontAlgn="auto" hangingPunct="1">
              <a:spcAft>
                <a:spcPts val="0"/>
              </a:spcAft>
              <a:defRPr/>
            </a:pPr>
            <a:endParaRPr lang="es-MX" dirty="0">
              <a:solidFill>
                <a:schemeClr val="tx1"/>
              </a:solidFill>
            </a:endParaRPr>
          </a:p>
          <a:p>
            <a:pPr algn="just" eaLnBrk="1" fontAlgn="auto" hangingPunct="1">
              <a:spcAft>
                <a:spcPts val="0"/>
              </a:spcAft>
              <a:defRPr/>
            </a:pPr>
            <a:r>
              <a:rPr lang="es-MX" dirty="0">
                <a:solidFill>
                  <a:schemeClr val="tx1"/>
                </a:solidFill>
              </a:rPr>
              <a:t>Cuando esté sujeto al pago de alguna remuneración (salvo excepciones).</a:t>
            </a:r>
          </a:p>
          <a:p>
            <a:pPr algn="just" eaLnBrk="1" fontAlgn="auto" hangingPunct="1">
              <a:spcAft>
                <a:spcPts val="0"/>
              </a:spcAft>
              <a:defRPr/>
            </a:pPr>
            <a:endParaRPr lang="es-MX" dirty="0">
              <a:solidFill>
                <a:schemeClr val="tx1"/>
              </a:solidFill>
            </a:endParaRPr>
          </a:p>
          <a:p>
            <a:pPr algn="just" eaLnBrk="1" fontAlgn="auto" hangingPunct="1">
              <a:spcAft>
                <a:spcPts val="0"/>
              </a:spcAft>
              <a:defRPr/>
            </a:pPr>
            <a:r>
              <a:rPr lang="es-MX" dirty="0">
                <a:solidFill>
                  <a:schemeClr val="tx1"/>
                </a:solidFill>
              </a:rPr>
              <a:t>Cuando se incumpla o pretenda incumplir con otras disposiciones de leyes o reglamentos.</a:t>
            </a:r>
          </a:p>
          <a:p>
            <a:pPr eaLnBrk="1" fontAlgn="auto" hangingPunct="1">
              <a:spcAft>
                <a:spcPts val="0"/>
              </a:spcAft>
              <a:defRPr/>
            </a:pPr>
            <a:endParaRPr lang="es-PR" dirty="0">
              <a:solidFill>
                <a:schemeClr val="tx1">
                  <a:lumMod val="65000"/>
                  <a:lumOff val="35000"/>
                </a:schemeClr>
              </a:solidFill>
            </a:endParaRPr>
          </a:p>
        </p:txBody>
      </p:sp>
      <p:sp>
        <p:nvSpPr>
          <p:cNvPr id="5" name="Marcador de pie de página 4">
            <a:extLst>
              <a:ext uri="{FF2B5EF4-FFF2-40B4-BE49-F238E27FC236}">
                <a16:creationId xmlns:a16="http://schemas.microsoft.com/office/drawing/2014/main" id="{95994232-B090-F01C-D82D-C1FCC173C3BF}"/>
              </a:ext>
            </a:extLst>
          </p:cNvPr>
          <p:cNvSpPr>
            <a:spLocks noGrp="1"/>
          </p:cNvSpPr>
          <p:nvPr>
            <p:ph type="ftr" sz="quarter" idx="11"/>
          </p:nvPr>
        </p:nvSpPr>
        <p:spPr/>
        <p:txBody>
          <a:bodyPr/>
          <a:lstStyle/>
          <a:p>
            <a:pPr>
              <a:defRPr/>
            </a:pPr>
            <a:r>
              <a:rPr lang="es-MX"/>
              <a:t>MVN 2024</a:t>
            </a:r>
            <a:endParaRPr lang="es-PR"/>
          </a:p>
        </p:txBody>
      </p:sp>
      <p:sp>
        <p:nvSpPr>
          <p:cNvPr id="4" name="Marcador de número de diapositiva 3">
            <a:extLst>
              <a:ext uri="{FF2B5EF4-FFF2-40B4-BE49-F238E27FC236}">
                <a16:creationId xmlns:a16="http://schemas.microsoft.com/office/drawing/2014/main" id="{33611CA3-3B03-F347-17F6-36BD99A49D03}"/>
              </a:ext>
            </a:extLst>
          </p:cNvPr>
          <p:cNvSpPr>
            <a:spLocks noGrp="1"/>
          </p:cNvSpPr>
          <p:nvPr>
            <p:ph type="sldNum" sz="quarter" idx="12"/>
          </p:nvPr>
        </p:nvSpPr>
        <p:spPr/>
        <p:txBody>
          <a:bodyPr/>
          <a:lstStyle/>
          <a:p>
            <a:pPr>
              <a:defRPr/>
            </a:pPr>
            <a:fld id="{74FE8C4D-39C6-41E5-B407-180FC5AADC04}" type="slidenum">
              <a:rPr lang="es-PR" altLang="es-PR"/>
              <a:pPr>
                <a:defRPr/>
              </a:pPr>
              <a:t>33</a:t>
            </a:fld>
            <a:endParaRPr lang="es-PR" altLang="es-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3B3D315-2706-4149-873C-331EDFAFE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F9EE090-FD7C-E3F6-1260-D2A640E8B7EE}"/>
              </a:ext>
            </a:extLst>
          </p:cNvPr>
          <p:cNvSpPr>
            <a:spLocks noGrp="1"/>
          </p:cNvSpPr>
          <p:nvPr>
            <p:ph type="title"/>
          </p:nvPr>
        </p:nvSpPr>
        <p:spPr>
          <a:xfrm>
            <a:off x="623392" y="136525"/>
            <a:ext cx="7416824" cy="1069747"/>
          </a:xfrm>
        </p:spPr>
        <p:txBody>
          <a:bodyPr>
            <a:normAutofit/>
          </a:bodyPr>
          <a:lstStyle/>
          <a:p>
            <a:pPr eaLnBrk="1" fontAlgn="auto" hangingPunct="1">
              <a:spcAft>
                <a:spcPts val="0"/>
              </a:spcAft>
              <a:defRPr/>
            </a:pPr>
            <a:r>
              <a:rPr lang="en-US" sz="3200" b="1" noProof="1"/>
              <a:t>Menores Liberados de Patria Potestad, Capítulo IV</a:t>
            </a:r>
          </a:p>
        </p:txBody>
      </p:sp>
      <p:sp>
        <p:nvSpPr>
          <p:cNvPr id="13" name="Rectangle 12">
            <a:extLst>
              <a:ext uri="{FF2B5EF4-FFF2-40B4-BE49-F238E27FC236}">
                <a16:creationId xmlns:a16="http://schemas.microsoft.com/office/drawing/2014/main" id="{8D04E398-086D-467C-B390-9F9079FA7A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sp>
        <p:nvSpPr>
          <p:cNvPr id="3" name="Content Placeholder 2">
            <a:extLst>
              <a:ext uri="{FF2B5EF4-FFF2-40B4-BE49-F238E27FC236}">
                <a16:creationId xmlns:a16="http://schemas.microsoft.com/office/drawing/2014/main" id="{740EA161-CEE0-3256-EBBE-2A00AE7145CF}"/>
              </a:ext>
            </a:extLst>
          </p:cNvPr>
          <p:cNvSpPr>
            <a:spLocks noGrp="1"/>
          </p:cNvSpPr>
          <p:nvPr>
            <p:ph idx="1"/>
          </p:nvPr>
        </p:nvSpPr>
        <p:spPr>
          <a:xfrm>
            <a:off x="479376" y="1146454"/>
            <a:ext cx="5910764" cy="5378890"/>
          </a:xfrm>
        </p:spPr>
        <p:txBody>
          <a:bodyPr rtlCol="0">
            <a:normAutofit lnSpcReduction="10000"/>
          </a:bodyPr>
          <a:lstStyle/>
          <a:p>
            <a:pPr marL="0" indent="0" eaLnBrk="1" fontAlgn="auto" hangingPunct="1">
              <a:lnSpc>
                <a:spcPct val="100000"/>
              </a:lnSpc>
              <a:spcAft>
                <a:spcPts val="0"/>
              </a:spcAft>
              <a:buFont typeface="Arial" panose="020B0604020202020204" pitchFamily="34" charset="0"/>
              <a:buNone/>
              <a:defRPr/>
            </a:pPr>
            <a:r>
              <a:rPr lang="es-PR" sz="1400" dirty="0">
                <a:solidFill>
                  <a:schemeClr val="tx1">
                    <a:lumMod val="85000"/>
                    <a:lumOff val="15000"/>
                  </a:schemeClr>
                </a:solidFill>
              </a:rPr>
              <a:t>Trámite voluntario de adopción, Art. 21</a:t>
            </a:r>
          </a:p>
          <a:p>
            <a:pPr eaLnBrk="1" fontAlgn="auto" hangingPunct="1">
              <a:lnSpc>
                <a:spcPct val="100000"/>
              </a:lnSpc>
              <a:spcAft>
                <a:spcPts val="0"/>
              </a:spcAft>
              <a:defRPr/>
            </a:pPr>
            <a:r>
              <a:rPr lang="es-PR" sz="1400" dirty="0">
                <a:solidFill>
                  <a:schemeClr val="tx1">
                    <a:lumMod val="85000"/>
                    <a:lumOff val="15000"/>
                  </a:schemeClr>
                </a:solidFill>
              </a:rPr>
              <a:t>El padre, madre, o aquella persona que ostente la patria potestad sobre los menores, </a:t>
            </a:r>
            <a:r>
              <a:rPr lang="es-PR" sz="1400" b="1" dirty="0">
                <a:solidFill>
                  <a:schemeClr val="tx1">
                    <a:lumMod val="85000"/>
                    <a:lumOff val="15000"/>
                  </a:schemeClr>
                </a:solidFill>
              </a:rPr>
              <a:t>podrá entregar voluntariamente al DF la custodia de los menores</a:t>
            </a:r>
            <a:r>
              <a:rPr lang="es-PR" sz="1400" dirty="0">
                <a:solidFill>
                  <a:schemeClr val="tx1">
                    <a:lumMod val="85000"/>
                    <a:lumOff val="15000"/>
                  </a:schemeClr>
                </a:solidFill>
              </a:rPr>
              <a:t> para que éstos sean dados en adopción, previa renuncia de la patria potestad de sus hijos.</a:t>
            </a:r>
          </a:p>
          <a:p>
            <a:pPr marL="0" indent="0" eaLnBrk="1" fontAlgn="auto" hangingPunct="1">
              <a:lnSpc>
                <a:spcPct val="100000"/>
              </a:lnSpc>
              <a:spcAft>
                <a:spcPts val="0"/>
              </a:spcAft>
              <a:buFont typeface="Arial" panose="020B0604020202020204" pitchFamily="34" charset="0"/>
              <a:buNone/>
              <a:defRPr/>
            </a:pPr>
            <a:endParaRPr lang="es-PR" sz="1400" dirty="0">
              <a:solidFill>
                <a:schemeClr val="tx1">
                  <a:lumMod val="85000"/>
                  <a:lumOff val="15000"/>
                </a:schemeClr>
              </a:solidFill>
            </a:endParaRPr>
          </a:p>
          <a:p>
            <a:pPr eaLnBrk="1" fontAlgn="auto" hangingPunct="1">
              <a:lnSpc>
                <a:spcPct val="100000"/>
              </a:lnSpc>
              <a:spcAft>
                <a:spcPts val="0"/>
              </a:spcAft>
              <a:defRPr/>
            </a:pPr>
            <a:r>
              <a:rPr lang="es-PR" sz="1400" b="1" dirty="0">
                <a:solidFill>
                  <a:schemeClr val="tx1">
                    <a:lumMod val="85000"/>
                    <a:lumOff val="15000"/>
                  </a:schemeClr>
                </a:solidFill>
              </a:rPr>
              <a:t>La renuncia a la patria potestad debe hacerse mediante documento juramentado ante notario público, en la presencia de un testigo</a:t>
            </a:r>
            <a:r>
              <a:rPr lang="es-PR" sz="1400" dirty="0">
                <a:solidFill>
                  <a:schemeClr val="tx1">
                    <a:lumMod val="85000"/>
                    <a:lumOff val="15000"/>
                  </a:schemeClr>
                </a:solidFill>
              </a:rPr>
              <a:t>, haciendo constar que renuncia al derecho de patria potestad y presta consentimiento a la adopción del menor</a:t>
            </a:r>
            <a:r>
              <a:rPr lang="es-PR" sz="1400" b="1" dirty="0">
                <a:solidFill>
                  <a:schemeClr val="tx1">
                    <a:lumMod val="85000"/>
                    <a:lumOff val="15000"/>
                  </a:schemeClr>
                </a:solidFill>
              </a:rPr>
              <a:t>.  Esta renuncia podrá dejarse sin efecto dentro de los 15 días siguientes a la fecha de otorgado el documento.</a:t>
            </a:r>
            <a:r>
              <a:rPr lang="es-MX" sz="1400" b="1" dirty="0">
                <a:solidFill>
                  <a:schemeClr val="tx1">
                    <a:lumMod val="85000"/>
                    <a:lumOff val="15000"/>
                  </a:schemeClr>
                </a:solidFill>
              </a:rPr>
              <a:t> </a:t>
            </a:r>
          </a:p>
          <a:p>
            <a:pPr marL="0" indent="0" eaLnBrk="1" fontAlgn="auto" hangingPunct="1">
              <a:lnSpc>
                <a:spcPct val="100000"/>
              </a:lnSpc>
              <a:spcAft>
                <a:spcPts val="0"/>
              </a:spcAft>
              <a:buFont typeface="Arial" panose="020B0604020202020204" pitchFamily="34" charset="0"/>
              <a:buNone/>
              <a:defRPr/>
            </a:pPr>
            <a:endParaRPr lang="es-MX" sz="1400" dirty="0">
              <a:solidFill>
                <a:schemeClr val="tx1">
                  <a:lumMod val="85000"/>
                  <a:lumOff val="15000"/>
                </a:schemeClr>
              </a:solidFill>
            </a:endParaRPr>
          </a:p>
          <a:p>
            <a:pPr eaLnBrk="1" fontAlgn="auto" hangingPunct="1">
              <a:lnSpc>
                <a:spcPct val="100000"/>
              </a:lnSpc>
              <a:spcAft>
                <a:spcPts val="0"/>
              </a:spcAft>
              <a:defRPr/>
            </a:pPr>
            <a:r>
              <a:rPr lang="es-MX" sz="1400" dirty="0">
                <a:solidFill>
                  <a:schemeClr val="tx1">
                    <a:lumMod val="85000"/>
                    <a:lumOff val="15000"/>
                  </a:schemeClr>
                </a:solidFill>
              </a:rPr>
              <a:t>En aquellos casos de Ley 246-2011 (</a:t>
            </a:r>
            <a:r>
              <a:rPr lang="es-MX" sz="1400" b="1" dirty="0">
                <a:solidFill>
                  <a:schemeClr val="tx1">
                    <a:lumMod val="85000"/>
                    <a:lumOff val="15000"/>
                  </a:schemeClr>
                </a:solidFill>
              </a:rPr>
              <a:t>derogada por la Ley 57-2023</a:t>
            </a:r>
            <a:r>
              <a:rPr lang="es-MX" sz="1400" dirty="0">
                <a:solidFill>
                  <a:schemeClr val="tx1">
                    <a:lumMod val="85000"/>
                    <a:lumOff val="15000"/>
                  </a:schemeClr>
                </a:solidFill>
              </a:rPr>
              <a:t>)  en los que el menor haya sido liberado de patria potestad y el plan de permanencia aprobado por el Tribunal sea adopción, el DF podrá ser el promovente ante el Tribunal del procedimiento de adopción de dicho menor, observando las garantías procesales necesarias para que este menor sea colocado en un hogar adoptivo debidamente acreditado por el DF, dentro del menor tiempo posible, que deberá ser dentro de los 45 días siguientes a la liberación.</a:t>
            </a:r>
            <a:endParaRPr lang="es-PR" sz="1400" dirty="0">
              <a:solidFill>
                <a:schemeClr val="tx1">
                  <a:lumMod val="85000"/>
                  <a:lumOff val="15000"/>
                </a:schemeClr>
              </a:solidFill>
            </a:endParaRPr>
          </a:p>
          <a:p>
            <a:pPr marL="0" indent="0" eaLnBrk="1" fontAlgn="auto" hangingPunct="1">
              <a:lnSpc>
                <a:spcPct val="100000"/>
              </a:lnSpc>
              <a:spcAft>
                <a:spcPts val="0"/>
              </a:spcAft>
              <a:buFont typeface="Arial" panose="020B0604020202020204" pitchFamily="34" charset="0"/>
              <a:buNone/>
              <a:defRPr/>
            </a:pPr>
            <a:endParaRPr lang="es-PR" sz="1400" dirty="0">
              <a:solidFill>
                <a:schemeClr val="tx1">
                  <a:lumMod val="85000"/>
                  <a:lumOff val="15000"/>
                </a:schemeClr>
              </a:solidFill>
            </a:endParaRPr>
          </a:p>
          <a:p>
            <a:pPr marL="0" indent="0" eaLnBrk="1" fontAlgn="auto" hangingPunct="1">
              <a:lnSpc>
                <a:spcPct val="100000"/>
              </a:lnSpc>
              <a:spcAft>
                <a:spcPts val="0"/>
              </a:spcAft>
              <a:buFont typeface="Arial" panose="020B0604020202020204" pitchFamily="34" charset="0"/>
              <a:buNone/>
              <a:defRPr/>
            </a:pPr>
            <a:endParaRPr lang="en-US" sz="800" dirty="0">
              <a:solidFill>
                <a:schemeClr val="tx1">
                  <a:lumMod val="85000"/>
                  <a:lumOff val="15000"/>
                </a:schemeClr>
              </a:solidFill>
            </a:endParaRPr>
          </a:p>
        </p:txBody>
      </p:sp>
      <p:sp>
        <p:nvSpPr>
          <p:cNvPr id="15" name="Freeform 6">
            <a:extLst>
              <a:ext uri="{FF2B5EF4-FFF2-40B4-BE49-F238E27FC236}">
                <a16:creationId xmlns:a16="http://schemas.microsoft.com/office/drawing/2014/main" id="{20E344BB-E23E-4198-B2C7-8E752C6A95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90140" y="61344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txBody>
          <a:bodyPr/>
          <a:lstStyle/>
          <a:p>
            <a:endParaRPr lang="LID4096"/>
          </a:p>
        </p:txBody>
      </p:sp>
      <p:pic>
        <p:nvPicPr>
          <p:cNvPr id="6" name="Imagen 5" descr="Un grupo de niños posando para una foto&#10;&#10;Descripción generada automáticamente">
            <a:extLst>
              <a:ext uri="{FF2B5EF4-FFF2-40B4-BE49-F238E27FC236}">
                <a16:creationId xmlns:a16="http://schemas.microsoft.com/office/drawing/2014/main" id="{0001B1EC-C893-F000-2402-2ABEAB84AEE4}"/>
              </a:ext>
            </a:extLst>
          </p:cNvPr>
          <p:cNvPicPr>
            <a:picLocks noChangeAspect="1"/>
          </p:cNvPicPr>
          <p:nvPr/>
        </p:nvPicPr>
        <p:blipFill>
          <a:blip r:embed="rId3"/>
          <a:stretch>
            <a:fillRect/>
          </a:stretch>
        </p:blipFill>
        <p:spPr>
          <a:xfrm>
            <a:off x="7032104" y="1908923"/>
            <a:ext cx="4032448" cy="2692217"/>
          </a:xfrm>
          <a:prstGeom prst="rect">
            <a:avLst/>
          </a:prstGeom>
        </p:spPr>
      </p:pic>
      <p:sp>
        <p:nvSpPr>
          <p:cNvPr id="5" name="Marcador de pie de página 4">
            <a:extLst>
              <a:ext uri="{FF2B5EF4-FFF2-40B4-BE49-F238E27FC236}">
                <a16:creationId xmlns:a16="http://schemas.microsoft.com/office/drawing/2014/main" id="{FFDFCDC4-0B9C-036E-AB10-F8D992F77217}"/>
              </a:ext>
            </a:extLst>
          </p:cNvPr>
          <p:cNvSpPr>
            <a:spLocks noGrp="1"/>
          </p:cNvSpPr>
          <p:nvPr>
            <p:ph type="ftr" sz="quarter" idx="11"/>
          </p:nvPr>
        </p:nvSpPr>
        <p:spPr>
          <a:xfrm>
            <a:off x="4038600" y="6375679"/>
            <a:ext cx="4114800" cy="345796"/>
          </a:xfrm>
        </p:spPr>
        <p:txBody>
          <a:bodyPr>
            <a:normAutofit/>
          </a:bodyPr>
          <a:lstStyle/>
          <a:p>
            <a:pPr>
              <a:spcAft>
                <a:spcPts val="600"/>
              </a:spcAft>
              <a:defRPr/>
            </a:pPr>
            <a:r>
              <a:rPr lang="es-MX"/>
              <a:t>MVN 2024</a:t>
            </a:r>
            <a:endParaRPr lang="es-PR"/>
          </a:p>
        </p:txBody>
      </p:sp>
      <p:sp>
        <p:nvSpPr>
          <p:cNvPr id="4" name="Slide Number Placeholder 3">
            <a:extLst>
              <a:ext uri="{FF2B5EF4-FFF2-40B4-BE49-F238E27FC236}">
                <a16:creationId xmlns:a16="http://schemas.microsoft.com/office/drawing/2014/main" id="{C50D4AA8-7C8D-628B-95B0-45360856D41F}"/>
              </a:ext>
            </a:extLst>
          </p:cNvPr>
          <p:cNvSpPr>
            <a:spLocks noGrp="1"/>
          </p:cNvSpPr>
          <p:nvPr>
            <p:ph type="sldNum" sz="quarter" idx="12"/>
          </p:nvPr>
        </p:nvSpPr>
        <p:spPr bwMode="auto">
          <a:xfrm>
            <a:off x="8610601" y="6375679"/>
            <a:ext cx="2819399" cy="345796"/>
          </a:xfrm>
        </p:spPr>
        <p:txBody>
          <a:bodyPr>
            <a:normAutofit/>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lnSpc>
                <a:spcPct val="90000"/>
              </a:lnSpc>
              <a:spcBef>
                <a:spcPct val="0"/>
              </a:spcBef>
              <a:spcAft>
                <a:spcPts val="600"/>
              </a:spcAft>
              <a:buFontTx/>
              <a:buNone/>
              <a:defRPr/>
            </a:pPr>
            <a:fld id="{D256849A-3879-40CA-B058-4DA1A29BF9A8}" type="slidenum">
              <a:rPr lang="es-PR" altLang="en-US" sz="1700">
                <a:latin typeface="+mj-lt"/>
              </a:rPr>
              <a:pPr>
                <a:lnSpc>
                  <a:spcPct val="90000"/>
                </a:lnSpc>
                <a:spcBef>
                  <a:spcPct val="0"/>
                </a:spcBef>
                <a:spcAft>
                  <a:spcPts val="600"/>
                </a:spcAft>
                <a:buFontTx/>
                <a:buNone/>
                <a:defRPr/>
              </a:pPr>
              <a:t>34</a:t>
            </a:fld>
            <a:endParaRPr lang="es-PR" altLang="en-US" sz="1700">
              <a:latin typeface="+mj-lt"/>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2B4E3-6763-433E-2FA4-8B4C036BA918}"/>
              </a:ext>
            </a:extLst>
          </p:cNvPr>
          <p:cNvSpPr>
            <a:spLocks noGrp="1"/>
          </p:cNvSpPr>
          <p:nvPr>
            <p:ph type="title"/>
          </p:nvPr>
        </p:nvSpPr>
        <p:spPr>
          <a:xfrm>
            <a:off x="2279650" y="332656"/>
            <a:ext cx="7992814" cy="1008782"/>
          </a:xfrm>
        </p:spPr>
        <p:txBody>
          <a:bodyPr>
            <a:normAutofit fontScale="90000"/>
          </a:bodyPr>
          <a:lstStyle/>
          <a:p>
            <a:pPr algn="ctr" eaLnBrk="1" fontAlgn="auto" hangingPunct="1">
              <a:spcAft>
                <a:spcPts val="0"/>
              </a:spcAft>
              <a:defRPr/>
            </a:pPr>
            <a:r>
              <a:rPr lang="es-PR" sz="2800" b="1" dirty="0">
                <a:solidFill>
                  <a:schemeClr val="tx1"/>
                </a:solidFill>
              </a:rPr>
              <a:t>REGISTRO ESTATAL VOLUNTARIO DE ADOPCIÓN (R.E.V.A.) ART. 14</a:t>
            </a:r>
            <a:br>
              <a:rPr lang="es-PR" sz="2800" b="1" dirty="0">
                <a:solidFill>
                  <a:schemeClr val="accent1">
                    <a:lumMod val="75000"/>
                  </a:schemeClr>
                </a:solidFill>
              </a:rPr>
            </a:br>
            <a:br>
              <a:rPr lang="es-PR" sz="2800" b="1" dirty="0">
                <a:solidFill>
                  <a:schemeClr val="accent1"/>
                </a:solidFill>
                <a:latin typeface="Bookman Old Style" pitchFamily="18" charset="0"/>
              </a:rPr>
            </a:br>
            <a:br>
              <a:rPr lang="es-PR" sz="2800" b="1" dirty="0">
                <a:solidFill>
                  <a:schemeClr val="accent1"/>
                </a:solidFill>
                <a:latin typeface="Bookman Old Style" pitchFamily="18" charset="0"/>
              </a:rPr>
            </a:br>
            <a:endParaRPr lang="es-PR" sz="2800" dirty="0">
              <a:solidFill>
                <a:schemeClr val="accent1"/>
              </a:solidFill>
              <a:latin typeface="Bookman Old Style" pitchFamily="18" charset="0"/>
            </a:endParaRPr>
          </a:p>
        </p:txBody>
      </p:sp>
      <p:sp>
        <p:nvSpPr>
          <p:cNvPr id="32771" name="Content Placeholder 2">
            <a:extLst>
              <a:ext uri="{FF2B5EF4-FFF2-40B4-BE49-F238E27FC236}">
                <a16:creationId xmlns:a16="http://schemas.microsoft.com/office/drawing/2014/main" id="{3AF6D18B-F629-677E-0DB0-4382E39A4638}"/>
              </a:ext>
            </a:extLst>
          </p:cNvPr>
          <p:cNvSpPr>
            <a:spLocks noGrp="1"/>
          </p:cNvSpPr>
          <p:nvPr>
            <p:ph idx="1"/>
          </p:nvPr>
        </p:nvSpPr>
        <p:spPr>
          <a:xfrm>
            <a:off x="911424" y="1772816"/>
            <a:ext cx="10873208" cy="4680520"/>
          </a:xfrm>
        </p:spPr>
        <p:txBody>
          <a:bodyPr rtlCol="0">
            <a:noAutofit/>
          </a:bodyPr>
          <a:lstStyle/>
          <a:p>
            <a:pPr eaLnBrk="1" fontAlgn="auto" hangingPunct="1">
              <a:spcAft>
                <a:spcPts val="0"/>
              </a:spcAft>
              <a:defRPr/>
            </a:pPr>
            <a:r>
              <a:rPr lang="es-PR" altLang="es-PR" sz="1600" dirty="0">
                <a:solidFill>
                  <a:schemeClr val="tx1"/>
                </a:solidFill>
              </a:rPr>
              <a:t>Bajo la anterior ley se creó el REVA, donde se estableció un registro electrónico, en donde se </a:t>
            </a:r>
            <a:r>
              <a:rPr lang="es-ES" altLang="es-PR" sz="1600" dirty="0">
                <a:solidFill>
                  <a:schemeClr val="tx1"/>
                </a:solidFill>
              </a:rPr>
              <a:t>incluye:</a:t>
            </a:r>
          </a:p>
          <a:p>
            <a:pPr lvl="1" eaLnBrk="1" fontAlgn="auto" hangingPunct="1">
              <a:spcAft>
                <a:spcPts val="0"/>
              </a:spcAft>
              <a:buFont typeface="Wingdings" panose="05000000000000000000" pitchFamily="2" charset="2"/>
              <a:buChar char="Ø"/>
              <a:defRPr/>
            </a:pPr>
            <a:r>
              <a:rPr lang="es-ES" altLang="es-PR" sz="1600" dirty="0">
                <a:solidFill>
                  <a:schemeClr val="tx1"/>
                </a:solidFill>
              </a:rPr>
              <a:t>Lista de menores con plan de permanencia de adopción que aún no han sido liberados/as de patria potestad.</a:t>
            </a:r>
          </a:p>
          <a:p>
            <a:pPr lvl="1" eaLnBrk="1" fontAlgn="auto" hangingPunct="1">
              <a:spcAft>
                <a:spcPts val="0"/>
              </a:spcAft>
              <a:buFont typeface="Wingdings" panose="05000000000000000000" pitchFamily="2" charset="2"/>
              <a:buChar char="Ø"/>
              <a:defRPr/>
            </a:pPr>
            <a:r>
              <a:rPr lang="es-ES" altLang="es-PR" sz="1600" dirty="0">
                <a:solidFill>
                  <a:schemeClr val="tx1"/>
                </a:solidFill>
              </a:rPr>
              <a:t>Lista de menores ya privados de patria potestad.</a:t>
            </a:r>
          </a:p>
          <a:p>
            <a:pPr lvl="1" eaLnBrk="1" fontAlgn="auto" hangingPunct="1">
              <a:spcAft>
                <a:spcPts val="0"/>
              </a:spcAft>
              <a:buFont typeface="Wingdings" panose="05000000000000000000" pitchFamily="2" charset="2"/>
              <a:buChar char="Ø"/>
              <a:defRPr/>
            </a:pPr>
            <a:r>
              <a:rPr lang="es-ES" altLang="es-PR" sz="1600" dirty="0">
                <a:solidFill>
                  <a:schemeClr val="tx1"/>
                </a:solidFill>
              </a:rPr>
              <a:t>Lista de adoptantes interesados/as en orden cronológico de solicitud.</a:t>
            </a:r>
          </a:p>
          <a:p>
            <a:pPr lvl="1" eaLnBrk="1" fontAlgn="auto" hangingPunct="1">
              <a:spcAft>
                <a:spcPts val="0"/>
              </a:spcAft>
              <a:buFont typeface="Wingdings" panose="05000000000000000000" pitchFamily="2" charset="2"/>
              <a:buChar char="Ø"/>
              <a:defRPr/>
            </a:pPr>
            <a:r>
              <a:rPr lang="es-ES" altLang="es-PR" sz="1600" dirty="0">
                <a:solidFill>
                  <a:schemeClr val="tx1"/>
                </a:solidFill>
              </a:rPr>
              <a:t>Adoptantes con estudio social favorable en orden cronológico de estudio. </a:t>
            </a:r>
            <a:r>
              <a:rPr lang="es-ES" altLang="es-PR" sz="1600" b="1" i="1" dirty="0">
                <a:solidFill>
                  <a:srgbClr val="FF0000"/>
                </a:solidFill>
              </a:rPr>
              <a:t>(ojo: no supone que se atenderá en ese orden estricto, siempre ser velará por el mejor bienestar del menor)</a:t>
            </a:r>
            <a:endParaRPr lang="es-PR" altLang="es-PR" sz="1600" b="1" i="1" dirty="0">
              <a:solidFill>
                <a:srgbClr val="FF0000"/>
              </a:solidFill>
            </a:endParaRPr>
          </a:p>
          <a:p>
            <a:pPr eaLnBrk="1" fontAlgn="auto" hangingPunct="1">
              <a:spcAft>
                <a:spcPts val="0"/>
              </a:spcAft>
              <a:defRPr/>
            </a:pPr>
            <a:endParaRPr lang="es-PR" altLang="es-PR" sz="1600" dirty="0">
              <a:solidFill>
                <a:schemeClr val="tx1"/>
              </a:solidFill>
            </a:endParaRPr>
          </a:p>
          <a:p>
            <a:pPr eaLnBrk="1" fontAlgn="auto" hangingPunct="1">
              <a:spcAft>
                <a:spcPts val="0"/>
              </a:spcAft>
              <a:defRPr/>
            </a:pPr>
            <a:r>
              <a:rPr lang="es-ES" altLang="es-PR" sz="1600" dirty="0">
                <a:solidFill>
                  <a:schemeClr val="tx1"/>
                </a:solidFill>
              </a:rPr>
              <a:t>S</a:t>
            </a:r>
            <a:r>
              <a:rPr lang="es-PR" altLang="es-PR" sz="1600" dirty="0">
                <a:solidFill>
                  <a:schemeClr val="tx1"/>
                </a:solidFill>
              </a:rPr>
              <a:t>e elimina la prioridad que </a:t>
            </a:r>
            <a:r>
              <a:rPr lang="es-ES" altLang="es-PR" sz="1600" dirty="0">
                <a:solidFill>
                  <a:schemeClr val="tx1"/>
                </a:solidFill>
              </a:rPr>
              <a:t>se le concedía a los matrimonios</a:t>
            </a:r>
            <a:r>
              <a:rPr lang="es-PR" altLang="es-PR" sz="1600" b="1" i="1" dirty="0">
                <a:solidFill>
                  <a:schemeClr val="tx1"/>
                </a:solidFill>
              </a:rPr>
              <a:t>, </a:t>
            </a:r>
            <a:r>
              <a:rPr lang="es-PR" altLang="es-PR" sz="1600" b="1" i="1" dirty="0">
                <a:solidFill>
                  <a:srgbClr val="FF0000"/>
                </a:solidFill>
              </a:rPr>
              <a:t>siendo el criterio rector el mejor interés del menor.</a:t>
            </a:r>
            <a:r>
              <a:rPr lang="es-ES" altLang="es-PR" sz="1600" b="1" i="1" dirty="0">
                <a:solidFill>
                  <a:srgbClr val="FF0000"/>
                </a:solidFill>
              </a:rPr>
              <a:t> </a:t>
            </a:r>
          </a:p>
          <a:p>
            <a:pPr eaLnBrk="1" fontAlgn="auto" hangingPunct="1">
              <a:spcAft>
                <a:spcPts val="0"/>
              </a:spcAft>
              <a:defRPr/>
            </a:pPr>
            <a:endParaRPr lang="es-ES" altLang="es-PR" sz="1600" b="1" i="1" dirty="0">
              <a:solidFill>
                <a:srgbClr val="FF0000"/>
              </a:solidFill>
            </a:endParaRPr>
          </a:p>
          <a:p>
            <a:pPr eaLnBrk="1" fontAlgn="auto" hangingPunct="1">
              <a:spcAft>
                <a:spcPts val="0"/>
              </a:spcAft>
              <a:defRPr/>
            </a:pPr>
            <a:r>
              <a:rPr lang="es-ES" altLang="es-PR" sz="1600" dirty="0">
                <a:solidFill>
                  <a:schemeClr val="tx1"/>
                </a:solidFill>
              </a:rPr>
              <a:t>Pueden ingresar al Registro los </a:t>
            </a:r>
            <a:r>
              <a:rPr lang="es-ES" altLang="es-PR" sz="1600" b="1" dirty="0">
                <a:solidFill>
                  <a:srgbClr val="FF0000"/>
                </a:solidFill>
              </a:rPr>
              <a:t>ciudadanos americanos y residentes legales permanentes</a:t>
            </a:r>
            <a:r>
              <a:rPr lang="es-ES" altLang="es-PR" sz="1600" dirty="0">
                <a:solidFill>
                  <a:schemeClr val="tx1"/>
                </a:solidFill>
              </a:rPr>
              <a:t>. Ley Núm. 35-2022</a:t>
            </a:r>
            <a:br>
              <a:rPr lang="es-ES" altLang="es-PR" sz="1600" dirty="0">
                <a:solidFill>
                  <a:schemeClr val="tx1"/>
                </a:solidFill>
              </a:rPr>
            </a:br>
            <a:endParaRPr lang="es-ES" altLang="es-PR" sz="1600" dirty="0">
              <a:solidFill>
                <a:schemeClr val="tx1"/>
              </a:solidFill>
            </a:endParaRPr>
          </a:p>
        </p:txBody>
      </p:sp>
      <p:sp>
        <p:nvSpPr>
          <p:cNvPr id="4" name="Marcador de pie de página 3">
            <a:extLst>
              <a:ext uri="{FF2B5EF4-FFF2-40B4-BE49-F238E27FC236}">
                <a16:creationId xmlns:a16="http://schemas.microsoft.com/office/drawing/2014/main" id="{641E4F93-F36A-5D59-1268-3E2A66405E42}"/>
              </a:ext>
            </a:extLst>
          </p:cNvPr>
          <p:cNvSpPr>
            <a:spLocks noGrp="1"/>
          </p:cNvSpPr>
          <p:nvPr>
            <p:ph type="ftr" sz="quarter" idx="11"/>
          </p:nvPr>
        </p:nvSpPr>
        <p:spPr/>
        <p:txBody>
          <a:bodyPr/>
          <a:lstStyle/>
          <a:p>
            <a:pPr>
              <a:defRPr/>
            </a:pPr>
            <a:r>
              <a:rPr lang="es-MX"/>
              <a:t>MVN 2024</a:t>
            </a:r>
            <a:endParaRPr lang="es-PR"/>
          </a:p>
        </p:txBody>
      </p:sp>
      <p:sp>
        <p:nvSpPr>
          <p:cNvPr id="3" name="Marcador de número de diapositiva 2">
            <a:extLst>
              <a:ext uri="{FF2B5EF4-FFF2-40B4-BE49-F238E27FC236}">
                <a16:creationId xmlns:a16="http://schemas.microsoft.com/office/drawing/2014/main" id="{327511AD-BBCA-38AF-A745-FA9A74D59AC2}"/>
              </a:ext>
            </a:extLst>
          </p:cNvPr>
          <p:cNvSpPr>
            <a:spLocks noGrp="1"/>
          </p:cNvSpPr>
          <p:nvPr>
            <p:ph type="sldNum" sz="quarter" idx="12"/>
          </p:nvPr>
        </p:nvSpPr>
        <p:spPr/>
        <p:txBody>
          <a:bodyPr/>
          <a:lstStyle/>
          <a:p>
            <a:pPr>
              <a:defRPr/>
            </a:pPr>
            <a:fld id="{096A811E-3F6B-43EF-AFF6-7B6D2A793F34}" type="slidenum">
              <a:rPr lang="es-PR" altLang="es-PR"/>
              <a:pPr>
                <a:defRPr/>
              </a:pPr>
              <a:t>35</a:t>
            </a:fld>
            <a:endParaRPr lang="es-PR" altLang="es-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C8C9B-403C-D628-2EDE-0F0010058BE8}"/>
              </a:ext>
            </a:extLst>
          </p:cNvPr>
          <p:cNvSpPr>
            <a:spLocks noGrp="1"/>
          </p:cNvSpPr>
          <p:nvPr>
            <p:ph type="title"/>
          </p:nvPr>
        </p:nvSpPr>
        <p:spPr>
          <a:xfrm>
            <a:off x="1343472" y="260350"/>
            <a:ext cx="8281541" cy="792163"/>
          </a:xfrm>
        </p:spPr>
        <p:txBody>
          <a:bodyPr>
            <a:noAutofit/>
          </a:bodyPr>
          <a:lstStyle/>
          <a:p>
            <a:pPr algn="ctr" eaLnBrk="1" fontAlgn="auto" hangingPunct="1">
              <a:lnSpc>
                <a:spcPct val="100000"/>
              </a:lnSpc>
              <a:spcAft>
                <a:spcPts val="0"/>
              </a:spcAft>
              <a:defRPr/>
            </a:pPr>
            <a:r>
              <a:rPr lang="es-ES_tradnl" sz="2400" dirty="0">
                <a:solidFill>
                  <a:schemeClr val="tx1"/>
                </a:solidFill>
                <a:effectLst>
                  <a:outerShdw blurRad="38100" dist="38100" dir="2700000" algn="tl">
                    <a:srgbClr val="000000">
                      <a:alpha val="43137"/>
                    </a:srgbClr>
                  </a:outerShdw>
                </a:effectLst>
                <a:cs typeface="Arial" pitchFamily="34" charset="0"/>
              </a:rPr>
              <a:t>COLOCACION de menores con partes adoptantes</a:t>
            </a:r>
            <a:br>
              <a:rPr lang="es-ES_tradnl" sz="2400" dirty="0">
                <a:solidFill>
                  <a:schemeClr val="tx1"/>
                </a:solidFill>
                <a:effectLst>
                  <a:outerShdw blurRad="38100" dist="38100" dir="2700000" algn="tl">
                    <a:srgbClr val="000000">
                      <a:alpha val="43137"/>
                    </a:srgbClr>
                  </a:outerShdw>
                </a:effectLst>
                <a:cs typeface="Arial" pitchFamily="34" charset="0"/>
              </a:rPr>
            </a:br>
            <a:r>
              <a:rPr lang="es-ES_tradnl" sz="2400" dirty="0">
                <a:solidFill>
                  <a:schemeClr val="tx1"/>
                </a:solidFill>
                <a:effectLst>
                  <a:outerShdw blurRad="38100" dist="38100" dir="2700000" algn="tl">
                    <a:srgbClr val="000000">
                      <a:alpha val="43137"/>
                    </a:srgbClr>
                  </a:outerShdw>
                </a:effectLst>
                <a:cs typeface="Arial" pitchFamily="34" charset="0"/>
              </a:rPr>
              <a:t>Art. 23</a:t>
            </a:r>
            <a:endParaRPr lang="es-PR" sz="2400" dirty="0">
              <a:solidFill>
                <a:schemeClr val="tx1"/>
              </a:solidFill>
            </a:endParaRPr>
          </a:p>
        </p:txBody>
      </p:sp>
      <p:sp>
        <p:nvSpPr>
          <p:cNvPr id="3" name="Content Placeholder 2">
            <a:extLst>
              <a:ext uri="{FF2B5EF4-FFF2-40B4-BE49-F238E27FC236}">
                <a16:creationId xmlns:a16="http://schemas.microsoft.com/office/drawing/2014/main" id="{3082D463-1C7F-AA12-B928-F6108EAF50CF}"/>
              </a:ext>
            </a:extLst>
          </p:cNvPr>
          <p:cNvSpPr>
            <a:spLocks noGrp="1"/>
          </p:cNvSpPr>
          <p:nvPr>
            <p:ph idx="1"/>
          </p:nvPr>
        </p:nvSpPr>
        <p:spPr>
          <a:xfrm>
            <a:off x="1055440" y="1484784"/>
            <a:ext cx="10585176" cy="4536604"/>
          </a:xfrm>
        </p:spPr>
        <p:txBody>
          <a:bodyPr rtlCol="0">
            <a:normAutofit/>
          </a:bodyPr>
          <a:lstStyle/>
          <a:p>
            <a:pPr marL="0" indent="0" algn="just" eaLnBrk="1" fontAlgn="auto" hangingPunct="1">
              <a:spcAft>
                <a:spcPts val="0"/>
              </a:spcAft>
              <a:buFont typeface="Arial" panose="020B0604020202020204" pitchFamily="34" charset="0"/>
              <a:buNone/>
              <a:defRPr/>
            </a:pPr>
            <a:endParaRPr lang="es-PR" sz="3200" dirty="0">
              <a:solidFill>
                <a:schemeClr val="tx1">
                  <a:lumMod val="65000"/>
                  <a:lumOff val="35000"/>
                </a:schemeClr>
              </a:solidFill>
              <a:cs typeface="Arial" pitchFamily="34" charset="0"/>
            </a:endParaRPr>
          </a:p>
          <a:p>
            <a:pPr algn="just" eaLnBrk="1" fontAlgn="auto" hangingPunct="1">
              <a:spcAft>
                <a:spcPts val="0"/>
              </a:spcAft>
              <a:defRPr/>
            </a:pPr>
            <a:r>
              <a:rPr lang="es-PR" sz="2200" dirty="0">
                <a:solidFill>
                  <a:schemeClr val="tx1"/>
                </a:solidFill>
                <a:cs typeface="Arial" pitchFamily="34" charset="0"/>
              </a:rPr>
              <a:t>Una vez el DF asum</a:t>
            </a:r>
            <a:r>
              <a:rPr lang="es-ES" sz="2200" dirty="0">
                <a:solidFill>
                  <a:schemeClr val="tx1"/>
                </a:solidFill>
                <a:cs typeface="Arial" pitchFamily="34" charset="0"/>
              </a:rPr>
              <a:t>e</a:t>
            </a:r>
            <a:r>
              <a:rPr lang="es-PR" sz="2200" dirty="0">
                <a:solidFill>
                  <a:schemeClr val="tx1"/>
                </a:solidFill>
                <a:cs typeface="Arial" pitchFamily="34" charset="0"/>
              </a:rPr>
              <a:t> </a:t>
            </a:r>
            <a:r>
              <a:rPr lang="es-PR" sz="2200" b="1" dirty="0">
                <a:solidFill>
                  <a:schemeClr val="tx1"/>
                </a:solidFill>
                <a:cs typeface="Arial" pitchFamily="34" charset="0"/>
              </a:rPr>
              <a:t>la patria potestad </a:t>
            </a:r>
            <a:r>
              <a:rPr lang="es-PR" sz="2200" dirty="0">
                <a:solidFill>
                  <a:schemeClr val="tx1"/>
                </a:solidFill>
                <a:cs typeface="Arial" pitchFamily="34" charset="0"/>
              </a:rPr>
              <a:t>del/la menor, el DF o la agencia de adopción otorgará un </a:t>
            </a:r>
            <a:r>
              <a:rPr lang="es-PR" sz="2200" b="1" dirty="0">
                <a:solidFill>
                  <a:srgbClr val="FF0000"/>
                </a:solidFill>
                <a:cs typeface="Arial" pitchFamily="34" charset="0"/>
              </a:rPr>
              <a:t>convenio de colocación </a:t>
            </a:r>
            <a:r>
              <a:rPr lang="es-PR" sz="2200" dirty="0">
                <a:solidFill>
                  <a:schemeClr val="tx1"/>
                </a:solidFill>
                <a:cs typeface="Arial" pitchFamily="34" charset="0"/>
              </a:rPr>
              <a:t>con una parte adoptante debidamente cualificada y que tenga prioridad en el Registro. </a:t>
            </a:r>
          </a:p>
          <a:p>
            <a:pPr marL="0" indent="0" algn="just" eaLnBrk="1" fontAlgn="auto" hangingPunct="1">
              <a:spcAft>
                <a:spcPts val="0"/>
              </a:spcAft>
              <a:buNone/>
              <a:defRPr/>
            </a:pPr>
            <a:endParaRPr lang="es-PR" sz="2200" dirty="0">
              <a:solidFill>
                <a:schemeClr val="tx1"/>
              </a:solidFill>
              <a:cs typeface="Arial" pitchFamily="34" charset="0"/>
            </a:endParaRPr>
          </a:p>
          <a:p>
            <a:pPr algn="just" eaLnBrk="1" fontAlgn="auto" hangingPunct="1">
              <a:spcAft>
                <a:spcPts val="0"/>
              </a:spcAft>
              <a:defRPr/>
            </a:pPr>
            <a:r>
              <a:rPr lang="es-PR" sz="2200" b="1" dirty="0">
                <a:solidFill>
                  <a:schemeClr val="tx1"/>
                </a:solidFill>
                <a:cs typeface="Arial" pitchFamily="34" charset="0"/>
              </a:rPr>
              <a:t>Solo por excepción</a:t>
            </a:r>
            <a:r>
              <a:rPr lang="es-PR" sz="2200" dirty="0">
                <a:solidFill>
                  <a:schemeClr val="tx1"/>
                </a:solidFill>
                <a:cs typeface="Arial" pitchFamily="34" charset="0"/>
              </a:rPr>
              <a:t>, el DF o la agencia de adopción otorgará </a:t>
            </a:r>
            <a:r>
              <a:rPr lang="es-PR" sz="2200" b="1" dirty="0">
                <a:solidFill>
                  <a:schemeClr val="tx1"/>
                </a:solidFill>
                <a:cs typeface="Arial" pitchFamily="34" charset="0"/>
              </a:rPr>
              <a:t>el convenio previo </a:t>
            </a:r>
            <a:r>
              <a:rPr lang="es-PR" sz="2200" dirty="0">
                <a:solidFill>
                  <a:schemeClr val="tx1"/>
                </a:solidFill>
                <a:cs typeface="Arial" pitchFamily="34" charset="0"/>
              </a:rPr>
              <a:t>a la privación de patria potestad. En estos casos, el convenio establecerá que la privación aún no ha ocurrido.</a:t>
            </a:r>
            <a:endParaRPr lang="es-PR" sz="2200" dirty="0">
              <a:solidFill>
                <a:schemeClr val="tx1"/>
              </a:solidFill>
            </a:endParaRPr>
          </a:p>
        </p:txBody>
      </p:sp>
      <p:sp>
        <p:nvSpPr>
          <p:cNvPr id="4" name="Marcador de pie de página 3">
            <a:extLst>
              <a:ext uri="{FF2B5EF4-FFF2-40B4-BE49-F238E27FC236}">
                <a16:creationId xmlns:a16="http://schemas.microsoft.com/office/drawing/2014/main" id="{A38B9349-8821-0C2E-5B64-5EF7C4A7A42E}"/>
              </a:ext>
            </a:extLst>
          </p:cNvPr>
          <p:cNvSpPr>
            <a:spLocks noGrp="1"/>
          </p:cNvSpPr>
          <p:nvPr>
            <p:ph type="ftr" sz="quarter" idx="11"/>
          </p:nvPr>
        </p:nvSpPr>
        <p:spPr/>
        <p:txBody>
          <a:bodyPr/>
          <a:lstStyle/>
          <a:p>
            <a:pPr>
              <a:defRPr/>
            </a:pPr>
            <a:r>
              <a:rPr lang="es-MX"/>
              <a:t>MVN 2024</a:t>
            </a:r>
            <a:endParaRPr lang="es-PR"/>
          </a:p>
        </p:txBody>
      </p:sp>
      <p:sp>
        <p:nvSpPr>
          <p:cNvPr id="74757" name="Slide Number Placeholder 3">
            <a:extLst>
              <a:ext uri="{FF2B5EF4-FFF2-40B4-BE49-F238E27FC236}">
                <a16:creationId xmlns:a16="http://schemas.microsoft.com/office/drawing/2014/main" id="{50440950-36C3-3B70-8BF9-CD0CA9DC85DB}"/>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lnSpc>
                <a:spcPct val="110000"/>
              </a:lnSpc>
              <a:spcBef>
                <a:spcPts val="700"/>
              </a:spcBef>
              <a:buClr>
                <a:schemeClr val="tx2"/>
              </a:buClr>
              <a:buFont typeface="Arial" panose="020B0604020202020204" pitchFamily="34" charset="0"/>
              <a:buChar char="•"/>
              <a:defRPr sz="2000">
                <a:solidFill>
                  <a:srgbClr val="595959"/>
                </a:solidFill>
                <a:latin typeface="Gill Sans MT" panose="020B0502020104020203" pitchFamily="34" charset="0"/>
              </a:defRPr>
            </a:lvl1pPr>
            <a:lvl2pPr marL="742950" indent="-285750">
              <a:lnSpc>
                <a:spcPct val="110000"/>
              </a:lnSpc>
              <a:spcBef>
                <a:spcPts val="700"/>
              </a:spcBef>
              <a:buClr>
                <a:schemeClr val="tx2"/>
              </a:buClr>
              <a:buFont typeface="Gill Sans MT" panose="020B0502020104020203" pitchFamily="34" charset="0"/>
              <a:buChar char="–"/>
              <a:defRPr>
                <a:solidFill>
                  <a:srgbClr val="595959"/>
                </a:solidFill>
                <a:latin typeface="Gill Sans MT" panose="020B0502020104020203" pitchFamily="34" charset="0"/>
              </a:defRPr>
            </a:lvl2pPr>
            <a:lvl3pPr marL="1143000" indent="-228600">
              <a:lnSpc>
                <a:spcPct val="110000"/>
              </a:lnSpc>
              <a:spcBef>
                <a:spcPts val="700"/>
              </a:spcBef>
              <a:buClr>
                <a:schemeClr val="tx2"/>
              </a:buClr>
              <a:buFont typeface="Arial" panose="020B0604020202020204" pitchFamily="34" charset="0"/>
              <a:buChar char="•"/>
              <a:defRPr sz="1600">
                <a:solidFill>
                  <a:srgbClr val="595959"/>
                </a:solidFill>
                <a:latin typeface="Gill Sans MT" panose="020B0502020104020203" pitchFamily="34" charset="0"/>
              </a:defRPr>
            </a:lvl3pPr>
            <a:lvl4pPr marL="1600200" indent="-228600">
              <a:lnSpc>
                <a:spcPct val="110000"/>
              </a:lnSpc>
              <a:spcBef>
                <a:spcPts val="700"/>
              </a:spcBef>
              <a:buClr>
                <a:schemeClr val="tx2"/>
              </a:buClr>
              <a:buFont typeface="Gill Sans MT" panose="020B0502020104020203" pitchFamily="34" charset="0"/>
              <a:buChar char="–"/>
              <a:defRPr sz="1400">
                <a:solidFill>
                  <a:srgbClr val="595959"/>
                </a:solidFill>
                <a:latin typeface="Gill Sans MT" panose="020B0502020104020203" pitchFamily="34" charset="0"/>
              </a:defRPr>
            </a:lvl4pPr>
            <a:lvl5pPr marL="2057400" indent="-228600">
              <a:lnSpc>
                <a:spcPct val="110000"/>
              </a:lnSpc>
              <a:spcBef>
                <a:spcPts val="700"/>
              </a:spcBef>
              <a:buClr>
                <a:schemeClr val="tx2"/>
              </a:buClr>
              <a:buFont typeface="Arial" panose="020B0604020202020204" pitchFamily="34" charset="0"/>
              <a:buChar char="•"/>
              <a:defRPr sz="1400">
                <a:solidFill>
                  <a:srgbClr val="595959"/>
                </a:solidFill>
                <a:latin typeface="Gill Sans MT" panose="020B0502020104020203" pitchFamily="34" charset="0"/>
              </a:defRPr>
            </a:lvl5pPr>
            <a:lvl6pPr marL="25146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6pPr>
            <a:lvl7pPr marL="29718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7pPr>
            <a:lvl8pPr marL="34290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8pPr>
            <a:lvl9pPr marL="38862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9pPr>
          </a:lstStyle>
          <a:p>
            <a:pPr>
              <a:lnSpc>
                <a:spcPct val="100000"/>
              </a:lnSpc>
              <a:spcBef>
                <a:spcPct val="0"/>
              </a:spcBef>
              <a:buClrTx/>
              <a:buFontTx/>
              <a:buNone/>
            </a:pPr>
            <a:fld id="{A1FBB1F8-5AA5-4C39-B29F-182B2E17BDDE}" type="slidenum">
              <a:rPr lang="es-PR" altLang="en-US" sz="1400" smtClean="0">
                <a:solidFill>
                  <a:schemeClr val="accent2"/>
                </a:solidFill>
                <a:latin typeface="Century Gothic" panose="020B0502020202020204" pitchFamily="34" charset="0"/>
              </a:rPr>
              <a:pPr>
                <a:lnSpc>
                  <a:spcPct val="100000"/>
                </a:lnSpc>
                <a:spcBef>
                  <a:spcPct val="0"/>
                </a:spcBef>
                <a:buClrTx/>
                <a:buFontTx/>
                <a:buNone/>
              </a:pPr>
              <a:t>36</a:t>
            </a:fld>
            <a:endParaRPr lang="es-PR" altLang="en-US" sz="1400">
              <a:solidFill>
                <a:schemeClr val="accent2"/>
              </a:solidFill>
              <a:latin typeface="Century Gothic" panose="020B0502020202020204" pitchFamily="34" charset="0"/>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4225" name="Rectangle 94224">
            <a:extLst>
              <a:ext uri="{FF2B5EF4-FFF2-40B4-BE49-F238E27FC236}">
                <a16:creationId xmlns:a16="http://schemas.microsoft.com/office/drawing/2014/main" id="{89DBA3C2-C92B-4CEB-868F-52A62295B3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ítulo 2">
            <a:extLst>
              <a:ext uri="{FF2B5EF4-FFF2-40B4-BE49-F238E27FC236}">
                <a16:creationId xmlns:a16="http://schemas.microsoft.com/office/drawing/2014/main" id="{4135C2A6-0F6F-1D2A-E9B8-B88496D1A87A}"/>
              </a:ext>
            </a:extLst>
          </p:cNvPr>
          <p:cNvSpPr>
            <a:spLocks noGrp="1"/>
          </p:cNvSpPr>
          <p:nvPr>
            <p:ph type="title"/>
          </p:nvPr>
        </p:nvSpPr>
        <p:spPr>
          <a:xfrm>
            <a:off x="761996" y="382385"/>
            <a:ext cx="10668004" cy="1113295"/>
          </a:xfrm>
        </p:spPr>
        <p:txBody>
          <a:bodyPr anchor="b">
            <a:normAutofit/>
          </a:bodyPr>
          <a:lstStyle/>
          <a:p>
            <a:pPr algn="ctr"/>
            <a:r>
              <a:rPr lang="es-US" dirty="0"/>
              <a:t>Partes Adoptantes</a:t>
            </a:r>
            <a:endParaRPr lang="LID4096" dirty="0"/>
          </a:p>
        </p:txBody>
      </p:sp>
      <p:sp>
        <p:nvSpPr>
          <p:cNvPr id="94211" name="Content Placeholder 2">
            <a:extLst>
              <a:ext uri="{FF2B5EF4-FFF2-40B4-BE49-F238E27FC236}">
                <a16:creationId xmlns:a16="http://schemas.microsoft.com/office/drawing/2014/main" id="{1B499A92-E20E-E58A-490D-8823C09C47F3}"/>
              </a:ext>
            </a:extLst>
          </p:cNvPr>
          <p:cNvSpPr>
            <a:spLocks noGrp="1"/>
          </p:cNvSpPr>
          <p:nvPr>
            <p:ph idx="1"/>
          </p:nvPr>
        </p:nvSpPr>
        <p:spPr>
          <a:xfrm>
            <a:off x="551384" y="1628800"/>
            <a:ext cx="11449272" cy="4241411"/>
          </a:xfrm>
        </p:spPr>
        <p:txBody>
          <a:bodyPr rtlCol="0">
            <a:noAutofit/>
          </a:bodyPr>
          <a:lstStyle/>
          <a:p>
            <a:pPr marL="0" indent="0" eaLnBrk="1" fontAlgn="auto" hangingPunct="1">
              <a:lnSpc>
                <a:spcPct val="100000"/>
              </a:lnSpc>
              <a:spcAft>
                <a:spcPts val="0"/>
              </a:spcAft>
              <a:buNone/>
              <a:defRPr/>
            </a:pPr>
            <a:r>
              <a:rPr lang="es-PR" altLang="es-PR" b="1" dirty="0"/>
              <a:t>Las partes adoptantes que hayan otorgado un acuerdo de adopción o convenio de colocación con el DF podrán:</a:t>
            </a:r>
          </a:p>
          <a:p>
            <a:pPr marL="0" indent="0" eaLnBrk="1" fontAlgn="auto" hangingPunct="1">
              <a:lnSpc>
                <a:spcPct val="100000"/>
              </a:lnSpc>
              <a:spcAft>
                <a:spcPts val="0"/>
              </a:spcAft>
              <a:buFont typeface="Arial" panose="020B0604020202020204" pitchFamily="34" charset="0"/>
              <a:buNone/>
              <a:defRPr/>
            </a:pPr>
            <a:endParaRPr lang="es-PR" altLang="es-PR" b="1" dirty="0"/>
          </a:p>
          <a:p>
            <a:pPr lvl="1" eaLnBrk="1" fontAlgn="auto" hangingPunct="1">
              <a:lnSpc>
                <a:spcPct val="100000"/>
              </a:lnSpc>
              <a:spcAft>
                <a:spcPts val="0"/>
              </a:spcAft>
              <a:defRPr/>
            </a:pPr>
            <a:r>
              <a:rPr lang="es-PR" altLang="es-PR" sz="2000" b="1" dirty="0"/>
              <a:t>Presentar petición de adopción </a:t>
            </a:r>
            <a:r>
              <a:rPr lang="es-PR" altLang="es-PR" sz="2000" dirty="0"/>
              <a:t>conforme a lo establecido en esta Ley.</a:t>
            </a:r>
          </a:p>
          <a:p>
            <a:pPr lvl="1" eaLnBrk="1" fontAlgn="auto" hangingPunct="1">
              <a:lnSpc>
                <a:spcPct val="100000"/>
              </a:lnSpc>
              <a:spcAft>
                <a:spcPts val="0"/>
              </a:spcAft>
              <a:defRPr/>
            </a:pPr>
            <a:endParaRPr lang="es-PR" altLang="es-PR" sz="2000" dirty="0"/>
          </a:p>
          <a:p>
            <a:pPr lvl="1" eaLnBrk="1" fontAlgn="auto" hangingPunct="1">
              <a:lnSpc>
                <a:spcPct val="100000"/>
              </a:lnSpc>
              <a:spcAft>
                <a:spcPts val="0"/>
              </a:spcAft>
              <a:defRPr/>
            </a:pPr>
            <a:r>
              <a:rPr lang="es-PR" altLang="es-PR" sz="2000" b="1" dirty="0"/>
              <a:t>Intervenir como parte </a:t>
            </a:r>
            <a:r>
              <a:rPr lang="es-PR" altLang="es-PR" sz="2000" dirty="0"/>
              <a:t>en cualquier procedimiento referente al/la menor, tales como acción de filiación, impugnación de privación de patria potestad, en un caso de protección de menores, entre otros. A esos efectos, podrán presentar prueba pericial, entre otros.</a:t>
            </a:r>
          </a:p>
          <a:p>
            <a:pPr lvl="1" eaLnBrk="1" fontAlgn="auto" hangingPunct="1">
              <a:lnSpc>
                <a:spcPct val="100000"/>
              </a:lnSpc>
              <a:spcAft>
                <a:spcPts val="0"/>
              </a:spcAft>
              <a:defRPr/>
            </a:pPr>
            <a:endParaRPr lang="es-PR" altLang="es-PR" sz="2000" dirty="0"/>
          </a:p>
          <a:p>
            <a:pPr lvl="1" eaLnBrk="1" fontAlgn="auto" hangingPunct="1">
              <a:lnSpc>
                <a:spcPct val="100000"/>
              </a:lnSpc>
              <a:spcAft>
                <a:spcPts val="0"/>
              </a:spcAft>
              <a:defRPr/>
            </a:pPr>
            <a:r>
              <a:rPr lang="es-PR" altLang="es-PR" sz="2000" b="1" dirty="0"/>
              <a:t>Solicitar consolidación de otros procedimientos judiciales </a:t>
            </a:r>
            <a:r>
              <a:rPr lang="es-PR" altLang="es-PR" sz="2000" dirty="0"/>
              <a:t>referente al/la menor con el procedimiento judicial de adopción.</a:t>
            </a:r>
          </a:p>
        </p:txBody>
      </p:sp>
      <p:sp>
        <p:nvSpPr>
          <p:cNvPr id="94227" name="Freeform: Shape 94226">
            <a:extLst>
              <a:ext uri="{FF2B5EF4-FFF2-40B4-BE49-F238E27FC236}">
                <a16:creationId xmlns:a16="http://schemas.microsoft.com/office/drawing/2014/main" id="{0A5C11C9-65D2-491A-A266-6ADBD2CB44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006736"/>
            <a:ext cx="12191998" cy="851265"/>
          </a:xfrm>
          <a:custGeom>
            <a:avLst/>
            <a:gdLst>
              <a:gd name="connsiteX0" fmla="*/ 619389 w 12191998"/>
              <a:gd name="connsiteY0" fmla="*/ 0 h 851265"/>
              <a:gd name="connsiteX1" fmla="*/ 687652 w 12191998"/>
              <a:gd name="connsiteY1" fmla="*/ 3175 h 851265"/>
              <a:gd name="connsiteX2" fmla="*/ 747977 w 12191998"/>
              <a:gd name="connsiteY2" fmla="*/ 9525 h 851265"/>
              <a:gd name="connsiteX3" fmla="*/ 800364 w 12191998"/>
              <a:gd name="connsiteY3" fmla="*/ 20637 h 851265"/>
              <a:gd name="connsiteX4" fmla="*/ 846402 w 12191998"/>
              <a:gd name="connsiteY4" fmla="*/ 36512 h 851265"/>
              <a:gd name="connsiteX5" fmla="*/ 887677 w 12191998"/>
              <a:gd name="connsiteY5" fmla="*/ 52387 h 851265"/>
              <a:gd name="connsiteX6" fmla="*/ 924189 w 12191998"/>
              <a:gd name="connsiteY6" fmla="*/ 68262 h 851265"/>
              <a:gd name="connsiteX7" fmla="*/ 962289 w 12191998"/>
              <a:gd name="connsiteY7" fmla="*/ 87312 h 851265"/>
              <a:gd name="connsiteX8" fmla="*/ 1000389 w 12191998"/>
              <a:gd name="connsiteY8" fmla="*/ 106362 h 851265"/>
              <a:gd name="connsiteX9" fmla="*/ 1036902 w 12191998"/>
              <a:gd name="connsiteY9" fmla="*/ 125412 h 851265"/>
              <a:gd name="connsiteX10" fmla="*/ 1078177 w 12191998"/>
              <a:gd name="connsiteY10" fmla="*/ 141287 h 851265"/>
              <a:gd name="connsiteX11" fmla="*/ 1124214 w 12191998"/>
              <a:gd name="connsiteY11" fmla="*/ 155575 h 851265"/>
              <a:gd name="connsiteX12" fmla="*/ 1176602 w 12191998"/>
              <a:gd name="connsiteY12" fmla="*/ 166687 h 851265"/>
              <a:gd name="connsiteX13" fmla="*/ 1236927 w 12191998"/>
              <a:gd name="connsiteY13" fmla="*/ 174625 h 851265"/>
              <a:gd name="connsiteX14" fmla="*/ 1305189 w 12191998"/>
              <a:gd name="connsiteY14" fmla="*/ 176212 h 851265"/>
              <a:gd name="connsiteX15" fmla="*/ 1373452 w 12191998"/>
              <a:gd name="connsiteY15" fmla="*/ 174625 h 851265"/>
              <a:gd name="connsiteX16" fmla="*/ 1433777 w 12191998"/>
              <a:gd name="connsiteY16" fmla="*/ 166687 h 851265"/>
              <a:gd name="connsiteX17" fmla="*/ 1486164 w 12191998"/>
              <a:gd name="connsiteY17" fmla="*/ 155575 h 851265"/>
              <a:gd name="connsiteX18" fmla="*/ 1532202 w 12191998"/>
              <a:gd name="connsiteY18" fmla="*/ 141287 h 851265"/>
              <a:gd name="connsiteX19" fmla="*/ 1573477 w 12191998"/>
              <a:gd name="connsiteY19" fmla="*/ 125412 h 851265"/>
              <a:gd name="connsiteX20" fmla="*/ 1609989 w 12191998"/>
              <a:gd name="connsiteY20" fmla="*/ 106362 h 851265"/>
              <a:gd name="connsiteX21" fmla="*/ 1648089 w 12191998"/>
              <a:gd name="connsiteY21" fmla="*/ 87312 h 851265"/>
              <a:gd name="connsiteX22" fmla="*/ 1686189 w 12191998"/>
              <a:gd name="connsiteY22" fmla="*/ 68262 h 851265"/>
              <a:gd name="connsiteX23" fmla="*/ 1722702 w 12191998"/>
              <a:gd name="connsiteY23" fmla="*/ 52387 h 851265"/>
              <a:gd name="connsiteX24" fmla="*/ 1763977 w 12191998"/>
              <a:gd name="connsiteY24" fmla="*/ 36512 h 851265"/>
              <a:gd name="connsiteX25" fmla="*/ 1810014 w 12191998"/>
              <a:gd name="connsiteY25" fmla="*/ 20637 h 851265"/>
              <a:gd name="connsiteX26" fmla="*/ 1862402 w 12191998"/>
              <a:gd name="connsiteY26" fmla="*/ 9525 h 851265"/>
              <a:gd name="connsiteX27" fmla="*/ 1922727 w 12191998"/>
              <a:gd name="connsiteY27" fmla="*/ 3175 h 851265"/>
              <a:gd name="connsiteX28" fmla="*/ 1990989 w 12191998"/>
              <a:gd name="connsiteY28" fmla="*/ 0 h 851265"/>
              <a:gd name="connsiteX29" fmla="*/ 2059252 w 12191998"/>
              <a:gd name="connsiteY29" fmla="*/ 3175 h 851265"/>
              <a:gd name="connsiteX30" fmla="*/ 2119577 w 12191998"/>
              <a:gd name="connsiteY30" fmla="*/ 9525 h 851265"/>
              <a:gd name="connsiteX31" fmla="*/ 2171964 w 12191998"/>
              <a:gd name="connsiteY31" fmla="*/ 20637 h 851265"/>
              <a:gd name="connsiteX32" fmla="*/ 2218002 w 12191998"/>
              <a:gd name="connsiteY32" fmla="*/ 36512 h 851265"/>
              <a:gd name="connsiteX33" fmla="*/ 2259277 w 12191998"/>
              <a:gd name="connsiteY33" fmla="*/ 52387 h 851265"/>
              <a:gd name="connsiteX34" fmla="*/ 2295789 w 12191998"/>
              <a:gd name="connsiteY34" fmla="*/ 68262 h 851265"/>
              <a:gd name="connsiteX35" fmla="*/ 2333889 w 12191998"/>
              <a:gd name="connsiteY35" fmla="*/ 87312 h 851265"/>
              <a:gd name="connsiteX36" fmla="*/ 2371989 w 12191998"/>
              <a:gd name="connsiteY36" fmla="*/ 106362 h 851265"/>
              <a:gd name="connsiteX37" fmla="*/ 2408502 w 12191998"/>
              <a:gd name="connsiteY37" fmla="*/ 125412 h 851265"/>
              <a:gd name="connsiteX38" fmla="*/ 2449777 w 12191998"/>
              <a:gd name="connsiteY38" fmla="*/ 141287 h 851265"/>
              <a:gd name="connsiteX39" fmla="*/ 2495814 w 12191998"/>
              <a:gd name="connsiteY39" fmla="*/ 155575 h 851265"/>
              <a:gd name="connsiteX40" fmla="*/ 2548202 w 12191998"/>
              <a:gd name="connsiteY40" fmla="*/ 166687 h 851265"/>
              <a:gd name="connsiteX41" fmla="*/ 2608527 w 12191998"/>
              <a:gd name="connsiteY41" fmla="*/ 174625 h 851265"/>
              <a:gd name="connsiteX42" fmla="*/ 2676789 w 12191998"/>
              <a:gd name="connsiteY42" fmla="*/ 176212 h 851265"/>
              <a:gd name="connsiteX43" fmla="*/ 2745052 w 12191998"/>
              <a:gd name="connsiteY43" fmla="*/ 174625 h 851265"/>
              <a:gd name="connsiteX44" fmla="*/ 2805377 w 12191998"/>
              <a:gd name="connsiteY44" fmla="*/ 166687 h 851265"/>
              <a:gd name="connsiteX45" fmla="*/ 2857764 w 12191998"/>
              <a:gd name="connsiteY45" fmla="*/ 155575 h 851265"/>
              <a:gd name="connsiteX46" fmla="*/ 2903802 w 12191998"/>
              <a:gd name="connsiteY46" fmla="*/ 141287 h 851265"/>
              <a:gd name="connsiteX47" fmla="*/ 2945077 w 12191998"/>
              <a:gd name="connsiteY47" fmla="*/ 125412 h 851265"/>
              <a:gd name="connsiteX48" fmla="*/ 2981589 w 12191998"/>
              <a:gd name="connsiteY48" fmla="*/ 106362 h 851265"/>
              <a:gd name="connsiteX49" fmla="*/ 3019689 w 12191998"/>
              <a:gd name="connsiteY49" fmla="*/ 87312 h 851265"/>
              <a:gd name="connsiteX50" fmla="*/ 3057789 w 12191998"/>
              <a:gd name="connsiteY50" fmla="*/ 68262 h 851265"/>
              <a:gd name="connsiteX51" fmla="*/ 3094302 w 12191998"/>
              <a:gd name="connsiteY51" fmla="*/ 52387 h 851265"/>
              <a:gd name="connsiteX52" fmla="*/ 3135577 w 12191998"/>
              <a:gd name="connsiteY52" fmla="*/ 36512 h 851265"/>
              <a:gd name="connsiteX53" fmla="*/ 3181614 w 12191998"/>
              <a:gd name="connsiteY53" fmla="*/ 20637 h 851265"/>
              <a:gd name="connsiteX54" fmla="*/ 3234002 w 12191998"/>
              <a:gd name="connsiteY54" fmla="*/ 9525 h 851265"/>
              <a:gd name="connsiteX55" fmla="*/ 3294327 w 12191998"/>
              <a:gd name="connsiteY55" fmla="*/ 3175 h 851265"/>
              <a:gd name="connsiteX56" fmla="*/ 3361002 w 12191998"/>
              <a:gd name="connsiteY56" fmla="*/ 0 h 851265"/>
              <a:gd name="connsiteX57" fmla="*/ 3430852 w 12191998"/>
              <a:gd name="connsiteY57" fmla="*/ 3175 h 851265"/>
              <a:gd name="connsiteX58" fmla="*/ 3491177 w 12191998"/>
              <a:gd name="connsiteY58" fmla="*/ 9525 h 851265"/>
              <a:gd name="connsiteX59" fmla="*/ 3543564 w 12191998"/>
              <a:gd name="connsiteY59" fmla="*/ 20637 h 851265"/>
              <a:gd name="connsiteX60" fmla="*/ 3589602 w 12191998"/>
              <a:gd name="connsiteY60" fmla="*/ 36512 h 851265"/>
              <a:gd name="connsiteX61" fmla="*/ 3630877 w 12191998"/>
              <a:gd name="connsiteY61" fmla="*/ 52387 h 851265"/>
              <a:gd name="connsiteX62" fmla="*/ 3667389 w 12191998"/>
              <a:gd name="connsiteY62" fmla="*/ 68262 h 851265"/>
              <a:gd name="connsiteX63" fmla="*/ 3705489 w 12191998"/>
              <a:gd name="connsiteY63" fmla="*/ 87312 h 851265"/>
              <a:gd name="connsiteX64" fmla="*/ 3743589 w 12191998"/>
              <a:gd name="connsiteY64" fmla="*/ 106362 h 851265"/>
              <a:gd name="connsiteX65" fmla="*/ 3780102 w 12191998"/>
              <a:gd name="connsiteY65" fmla="*/ 125412 h 851265"/>
              <a:gd name="connsiteX66" fmla="*/ 3821377 w 12191998"/>
              <a:gd name="connsiteY66" fmla="*/ 141287 h 851265"/>
              <a:gd name="connsiteX67" fmla="*/ 3867414 w 12191998"/>
              <a:gd name="connsiteY67" fmla="*/ 155575 h 851265"/>
              <a:gd name="connsiteX68" fmla="*/ 3919802 w 12191998"/>
              <a:gd name="connsiteY68" fmla="*/ 166687 h 851265"/>
              <a:gd name="connsiteX69" fmla="*/ 3980127 w 12191998"/>
              <a:gd name="connsiteY69" fmla="*/ 174625 h 851265"/>
              <a:gd name="connsiteX70" fmla="*/ 4048389 w 12191998"/>
              <a:gd name="connsiteY70" fmla="*/ 176212 h 851265"/>
              <a:gd name="connsiteX71" fmla="*/ 4116652 w 12191998"/>
              <a:gd name="connsiteY71" fmla="*/ 174625 h 851265"/>
              <a:gd name="connsiteX72" fmla="*/ 4176977 w 12191998"/>
              <a:gd name="connsiteY72" fmla="*/ 166687 h 851265"/>
              <a:gd name="connsiteX73" fmla="*/ 4229364 w 12191998"/>
              <a:gd name="connsiteY73" fmla="*/ 155575 h 851265"/>
              <a:gd name="connsiteX74" fmla="*/ 4275402 w 12191998"/>
              <a:gd name="connsiteY74" fmla="*/ 141287 h 851265"/>
              <a:gd name="connsiteX75" fmla="*/ 4316677 w 12191998"/>
              <a:gd name="connsiteY75" fmla="*/ 125412 h 851265"/>
              <a:gd name="connsiteX76" fmla="*/ 4353189 w 12191998"/>
              <a:gd name="connsiteY76" fmla="*/ 106362 h 851265"/>
              <a:gd name="connsiteX77" fmla="*/ 4429389 w 12191998"/>
              <a:gd name="connsiteY77" fmla="*/ 68262 h 851265"/>
              <a:gd name="connsiteX78" fmla="*/ 4465902 w 12191998"/>
              <a:gd name="connsiteY78" fmla="*/ 52387 h 851265"/>
              <a:gd name="connsiteX79" fmla="*/ 4507177 w 12191998"/>
              <a:gd name="connsiteY79" fmla="*/ 36512 h 851265"/>
              <a:gd name="connsiteX80" fmla="*/ 4553216 w 12191998"/>
              <a:gd name="connsiteY80" fmla="*/ 20637 h 851265"/>
              <a:gd name="connsiteX81" fmla="*/ 4605602 w 12191998"/>
              <a:gd name="connsiteY81" fmla="*/ 9525 h 851265"/>
              <a:gd name="connsiteX82" fmla="*/ 4665928 w 12191998"/>
              <a:gd name="connsiteY82" fmla="*/ 3175 h 851265"/>
              <a:gd name="connsiteX83" fmla="*/ 4734189 w 12191998"/>
              <a:gd name="connsiteY83" fmla="*/ 0 h 851265"/>
              <a:gd name="connsiteX84" fmla="*/ 4802453 w 12191998"/>
              <a:gd name="connsiteY84" fmla="*/ 3175 h 851265"/>
              <a:gd name="connsiteX85" fmla="*/ 4862777 w 12191998"/>
              <a:gd name="connsiteY85" fmla="*/ 9525 h 851265"/>
              <a:gd name="connsiteX86" fmla="*/ 4915165 w 12191998"/>
              <a:gd name="connsiteY86" fmla="*/ 20637 h 851265"/>
              <a:gd name="connsiteX87" fmla="*/ 4961202 w 12191998"/>
              <a:gd name="connsiteY87" fmla="*/ 36512 h 851265"/>
              <a:gd name="connsiteX88" fmla="*/ 5002478 w 12191998"/>
              <a:gd name="connsiteY88" fmla="*/ 52387 h 851265"/>
              <a:gd name="connsiteX89" fmla="*/ 5038989 w 12191998"/>
              <a:gd name="connsiteY89" fmla="*/ 68262 h 851265"/>
              <a:gd name="connsiteX90" fmla="*/ 5077091 w 12191998"/>
              <a:gd name="connsiteY90" fmla="*/ 87312 h 851265"/>
              <a:gd name="connsiteX91" fmla="*/ 5115189 w 12191998"/>
              <a:gd name="connsiteY91" fmla="*/ 106362 h 851265"/>
              <a:gd name="connsiteX92" fmla="*/ 5151702 w 12191998"/>
              <a:gd name="connsiteY92" fmla="*/ 125412 h 851265"/>
              <a:gd name="connsiteX93" fmla="*/ 5192978 w 12191998"/>
              <a:gd name="connsiteY93" fmla="*/ 141287 h 851265"/>
              <a:gd name="connsiteX94" fmla="*/ 5239014 w 12191998"/>
              <a:gd name="connsiteY94" fmla="*/ 155575 h 851265"/>
              <a:gd name="connsiteX95" fmla="*/ 5291401 w 12191998"/>
              <a:gd name="connsiteY95" fmla="*/ 166687 h 851265"/>
              <a:gd name="connsiteX96" fmla="*/ 5351727 w 12191998"/>
              <a:gd name="connsiteY96" fmla="*/ 174625 h 851265"/>
              <a:gd name="connsiteX97" fmla="*/ 5410199 w 12191998"/>
              <a:gd name="connsiteY97" fmla="*/ 175985 h 851265"/>
              <a:gd name="connsiteX98" fmla="*/ 5468671 w 12191998"/>
              <a:gd name="connsiteY98" fmla="*/ 174625 h 851265"/>
              <a:gd name="connsiteX99" fmla="*/ 5528996 w 12191998"/>
              <a:gd name="connsiteY99" fmla="*/ 166687 h 851265"/>
              <a:gd name="connsiteX100" fmla="*/ 5581383 w 12191998"/>
              <a:gd name="connsiteY100" fmla="*/ 155575 h 851265"/>
              <a:gd name="connsiteX101" fmla="*/ 5627421 w 12191998"/>
              <a:gd name="connsiteY101" fmla="*/ 141287 h 851265"/>
              <a:gd name="connsiteX102" fmla="*/ 5668696 w 12191998"/>
              <a:gd name="connsiteY102" fmla="*/ 125412 h 851265"/>
              <a:gd name="connsiteX103" fmla="*/ 5705210 w 12191998"/>
              <a:gd name="connsiteY103" fmla="*/ 106362 h 851265"/>
              <a:gd name="connsiteX104" fmla="*/ 5743308 w 12191998"/>
              <a:gd name="connsiteY104" fmla="*/ 87312 h 851265"/>
              <a:gd name="connsiteX105" fmla="*/ 5781408 w 12191998"/>
              <a:gd name="connsiteY105" fmla="*/ 68262 h 851265"/>
              <a:gd name="connsiteX106" fmla="*/ 5817921 w 12191998"/>
              <a:gd name="connsiteY106" fmla="*/ 52387 h 851265"/>
              <a:gd name="connsiteX107" fmla="*/ 5859196 w 12191998"/>
              <a:gd name="connsiteY107" fmla="*/ 36512 h 851265"/>
              <a:gd name="connsiteX108" fmla="*/ 5905234 w 12191998"/>
              <a:gd name="connsiteY108" fmla="*/ 20637 h 851265"/>
              <a:gd name="connsiteX109" fmla="*/ 5957621 w 12191998"/>
              <a:gd name="connsiteY109" fmla="*/ 9525 h 851265"/>
              <a:gd name="connsiteX110" fmla="*/ 6017948 w 12191998"/>
              <a:gd name="connsiteY110" fmla="*/ 3175 h 851265"/>
              <a:gd name="connsiteX111" fmla="*/ 6086210 w 12191998"/>
              <a:gd name="connsiteY111" fmla="*/ 0 h 851265"/>
              <a:gd name="connsiteX112" fmla="*/ 6095999 w 12191998"/>
              <a:gd name="connsiteY112" fmla="*/ 455 h 851265"/>
              <a:gd name="connsiteX113" fmla="*/ 6105789 w 12191998"/>
              <a:gd name="connsiteY113" fmla="*/ 0 h 851265"/>
              <a:gd name="connsiteX114" fmla="*/ 6174052 w 12191998"/>
              <a:gd name="connsiteY114" fmla="*/ 3175 h 851265"/>
              <a:gd name="connsiteX115" fmla="*/ 6234377 w 12191998"/>
              <a:gd name="connsiteY115" fmla="*/ 9525 h 851265"/>
              <a:gd name="connsiteX116" fmla="*/ 6286764 w 12191998"/>
              <a:gd name="connsiteY116" fmla="*/ 20637 h 851265"/>
              <a:gd name="connsiteX117" fmla="*/ 6332802 w 12191998"/>
              <a:gd name="connsiteY117" fmla="*/ 36512 h 851265"/>
              <a:gd name="connsiteX118" fmla="*/ 6374077 w 12191998"/>
              <a:gd name="connsiteY118" fmla="*/ 52387 h 851265"/>
              <a:gd name="connsiteX119" fmla="*/ 6410589 w 12191998"/>
              <a:gd name="connsiteY119" fmla="*/ 68262 h 851265"/>
              <a:gd name="connsiteX120" fmla="*/ 6448689 w 12191998"/>
              <a:gd name="connsiteY120" fmla="*/ 87312 h 851265"/>
              <a:gd name="connsiteX121" fmla="*/ 6486789 w 12191998"/>
              <a:gd name="connsiteY121" fmla="*/ 106362 h 851265"/>
              <a:gd name="connsiteX122" fmla="*/ 6523302 w 12191998"/>
              <a:gd name="connsiteY122" fmla="*/ 125412 h 851265"/>
              <a:gd name="connsiteX123" fmla="*/ 6564577 w 12191998"/>
              <a:gd name="connsiteY123" fmla="*/ 141287 h 851265"/>
              <a:gd name="connsiteX124" fmla="*/ 6610614 w 12191998"/>
              <a:gd name="connsiteY124" fmla="*/ 155575 h 851265"/>
              <a:gd name="connsiteX125" fmla="*/ 6663002 w 12191998"/>
              <a:gd name="connsiteY125" fmla="*/ 166687 h 851265"/>
              <a:gd name="connsiteX126" fmla="*/ 6723327 w 12191998"/>
              <a:gd name="connsiteY126" fmla="*/ 174625 h 851265"/>
              <a:gd name="connsiteX127" fmla="*/ 6781799 w 12191998"/>
              <a:gd name="connsiteY127" fmla="*/ 175985 h 851265"/>
              <a:gd name="connsiteX128" fmla="*/ 6840271 w 12191998"/>
              <a:gd name="connsiteY128" fmla="*/ 174625 h 851265"/>
              <a:gd name="connsiteX129" fmla="*/ 6900596 w 12191998"/>
              <a:gd name="connsiteY129" fmla="*/ 166687 h 851265"/>
              <a:gd name="connsiteX130" fmla="*/ 6952983 w 12191998"/>
              <a:gd name="connsiteY130" fmla="*/ 155575 h 851265"/>
              <a:gd name="connsiteX131" fmla="*/ 6999021 w 12191998"/>
              <a:gd name="connsiteY131" fmla="*/ 141287 h 851265"/>
              <a:gd name="connsiteX132" fmla="*/ 7040296 w 12191998"/>
              <a:gd name="connsiteY132" fmla="*/ 125412 h 851265"/>
              <a:gd name="connsiteX133" fmla="*/ 7076808 w 12191998"/>
              <a:gd name="connsiteY133" fmla="*/ 106362 h 851265"/>
              <a:gd name="connsiteX134" fmla="*/ 7114908 w 12191998"/>
              <a:gd name="connsiteY134" fmla="*/ 87312 h 851265"/>
              <a:gd name="connsiteX135" fmla="*/ 7153008 w 12191998"/>
              <a:gd name="connsiteY135" fmla="*/ 68262 h 851265"/>
              <a:gd name="connsiteX136" fmla="*/ 7189521 w 12191998"/>
              <a:gd name="connsiteY136" fmla="*/ 52387 h 851265"/>
              <a:gd name="connsiteX137" fmla="*/ 7230796 w 12191998"/>
              <a:gd name="connsiteY137" fmla="*/ 36512 h 851265"/>
              <a:gd name="connsiteX138" fmla="*/ 7276833 w 12191998"/>
              <a:gd name="connsiteY138" fmla="*/ 20637 h 851265"/>
              <a:gd name="connsiteX139" fmla="*/ 7329221 w 12191998"/>
              <a:gd name="connsiteY139" fmla="*/ 9525 h 851265"/>
              <a:gd name="connsiteX140" fmla="*/ 7389546 w 12191998"/>
              <a:gd name="connsiteY140" fmla="*/ 3175 h 851265"/>
              <a:gd name="connsiteX141" fmla="*/ 7457808 w 12191998"/>
              <a:gd name="connsiteY141" fmla="*/ 0 h 851265"/>
              <a:gd name="connsiteX142" fmla="*/ 7526071 w 12191998"/>
              <a:gd name="connsiteY142" fmla="*/ 3175 h 851265"/>
              <a:gd name="connsiteX143" fmla="*/ 7586396 w 12191998"/>
              <a:gd name="connsiteY143" fmla="*/ 9525 h 851265"/>
              <a:gd name="connsiteX144" fmla="*/ 7638783 w 12191998"/>
              <a:gd name="connsiteY144" fmla="*/ 20637 h 851265"/>
              <a:gd name="connsiteX145" fmla="*/ 7684821 w 12191998"/>
              <a:gd name="connsiteY145" fmla="*/ 36512 h 851265"/>
              <a:gd name="connsiteX146" fmla="*/ 7726096 w 12191998"/>
              <a:gd name="connsiteY146" fmla="*/ 52387 h 851265"/>
              <a:gd name="connsiteX147" fmla="*/ 7762608 w 12191998"/>
              <a:gd name="connsiteY147" fmla="*/ 68262 h 851265"/>
              <a:gd name="connsiteX148" fmla="*/ 7800708 w 12191998"/>
              <a:gd name="connsiteY148" fmla="*/ 87312 h 851265"/>
              <a:gd name="connsiteX149" fmla="*/ 7838808 w 12191998"/>
              <a:gd name="connsiteY149" fmla="*/ 106362 h 851265"/>
              <a:gd name="connsiteX150" fmla="*/ 7875321 w 12191998"/>
              <a:gd name="connsiteY150" fmla="*/ 125412 h 851265"/>
              <a:gd name="connsiteX151" fmla="*/ 7916596 w 12191998"/>
              <a:gd name="connsiteY151" fmla="*/ 141287 h 851265"/>
              <a:gd name="connsiteX152" fmla="*/ 7962633 w 12191998"/>
              <a:gd name="connsiteY152" fmla="*/ 155575 h 851265"/>
              <a:gd name="connsiteX153" fmla="*/ 8015021 w 12191998"/>
              <a:gd name="connsiteY153" fmla="*/ 166687 h 851265"/>
              <a:gd name="connsiteX154" fmla="*/ 8075346 w 12191998"/>
              <a:gd name="connsiteY154" fmla="*/ 174625 h 851265"/>
              <a:gd name="connsiteX155" fmla="*/ 8143608 w 12191998"/>
              <a:gd name="connsiteY155" fmla="*/ 176212 h 851265"/>
              <a:gd name="connsiteX156" fmla="*/ 8211871 w 12191998"/>
              <a:gd name="connsiteY156" fmla="*/ 174625 h 851265"/>
              <a:gd name="connsiteX157" fmla="*/ 8272196 w 12191998"/>
              <a:gd name="connsiteY157" fmla="*/ 166687 h 851265"/>
              <a:gd name="connsiteX158" fmla="*/ 8324583 w 12191998"/>
              <a:gd name="connsiteY158" fmla="*/ 155575 h 851265"/>
              <a:gd name="connsiteX159" fmla="*/ 8370621 w 12191998"/>
              <a:gd name="connsiteY159" fmla="*/ 141287 h 851265"/>
              <a:gd name="connsiteX160" fmla="*/ 8411896 w 12191998"/>
              <a:gd name="connsiteY160" fmla="*/ 125412 h 851265"/>
              <a:gd name="connsiteX161" fmla="*/ 8448408 w 12191998"/>
              <a:gd name="connsiteY161" fmla="*/ 106362 h 851265"/>
              <a:gd name="connsiteX162" fmla="*/ 8486508 w 12191998"/>
              <a:gd name="connsiteY162" fmla="*/ 87312 h 851265"/>
              <a:gd name="connsiteX163" fmla="*/ 8524608 w 12191998"/>
              <a:gd name="connsiteY163" fmla="*/ 68262 h 851265"/>
              <a:gd name="connsiteX164" fmla="*/ 8561120 w 12191998"/>
              <a:gd name="connsiteY164" fmla="*/ 52387 h 851265"/>
              <a:gd name="connsiteX165" fmla="*/ 8602396 w 12191998"/>
              <a:gd name="connsiteY165" fmla="*/ 36512 h 851265"/>
              <a:gd name="connsiteX166" fmla="*/ 8648432 w 12191998"/>
              <a:gd name="connsiteY166" fmla="*/ 20637 h 851265"/>
              <a:gd name="connsiteX167" fmla="*/ 8700820 w 12191998"/>
              <a:gd name="connsiteY167" fmla="*/ 9525 h 851265"/>
              <a:gd name="connsiteX168" fmla="*/ 8761146 w 12191998"/>
              <a:gd name="connsiteY168" fmla="*/ 3175 h 851265"/>
              <a:gd name="connsiteX169" fmla="*/ 8827820 w 12191998"/>
              <a:gd name="connsiteY169" fmla="*/ 0 h 851265"/>
              <a:gd name="connsiteX170" fmla="*/ 8897670 w 12191998"/>
              <a:gd name="connsiteY170" fmla="*/ 3175 h 851265"/>
              <a:gd name="connsiteX171" fmla="*/ 8957996 w 12191998"/>
              <a:gd name="connsiteY171" fmla="*/ 9525 h 851265"/>
              <a:gd name="connsiteX172" fmla="*/ 9010382 w 12191998"/>
              <a:gd name="connsiteY172" fmla="*/ 20637 h 851265"/>
              <a:gd name="connsiteX173" fmla="*/ 9056420 w 12191998"/>
              <a:gd name="connsiteY173" fmla="*/ 36512 h 851265"/>
              <a:gd name="connsiteX174" fmla="*/ 9097696 w 12191998"/>
              <a:gd name="connsiteY174" fmla="*/ 52387 h 851265"/>
              <a:gd name="connsiteX175" fmla="*/ 9134208 w 12191998"/>
              <a:gd name="connsiteY175" fmla="*/ 68262 h 851265"/>
              <a:gd name="connsiteX176" fmla="*/ 9172308 w 12191998"/>
              <a:gd name="connsiteY176" fmla="*/ 87312 h 851265"/>
              <a:gd name="connsiteX177" fmla="*/ 9210408 w 12191998"/>
              <a:gd name="connsiteY177" fmla="*/ 106362 h 851265"/>
              <a:gd name="connsiteX178" fmla="*/ 9246920 w 12191998"/>
              <a:gd name="connsiteY178" fmla="*/ 125412 h 851265"/>
              <a:gd name="connsiteX179" fmla="*/ 9288196 w 12191998"/>
              <a:gd name="connsiteY179" fmla="*/ 141287 h 851265"/>
              <a:gd name="connsiteX180" fmla="*/ 9334232 w 12191998"/>
              <a:gd name="connsiteY180" fmla="*/ 155575 h 851265"/>
              <a:gd name="connsiteX181" fmla="*/ 9386620 w 12191998"/>
              <a:gd name="connsiteY181" fmla="*/ 166687 h 851265"/>
              <a:gd name="connsiteX182" fmla="*/ 9446946 w 12191998"/>
              <a:gd name="connsiteY182" fmla="*/ 174625 h 851265"/>
              <a:gd name="connsiteX183" fmla="*/ 9515208 w 12191998"/>
              <a:gd name="connsiteY183" fmla="*/ 176212 h 851265"/>
              <a:gd name="connsiteX184" fmla="*/ 9583470 w 12191998"/>
              <a:gd name="connsiteY184" fmla="*/ 174625 h 851265"/>
              <a:gd name="connsiteX185" fmla="*/ 9643796 w 12191998"/>
              <a:gd name="connsiteY185" fmla="*/ 166687 h 851265"/>
              <a:gd name="connsiteX186" fmla="*/ 9696182 w 12191998"/>
              <a:gd name="connsiteY186" fmla="*/ 155575 h 851265"/>
              <a:gd name="connsiteX187" fmla="*/ 9742220 w 12191998"/>
              <a:gd name="connsiteY187" fmla="*/ 141287 h 851265"/>
              <a:gd name="connsiteX188" fmla="*/ 9783496 w 12191998"/>
              <a:gd name="connsiteY188" fmla="*/ 125412 h 851265"/>
              <a:gd name="connsiteX189" fmla="*/ 9820008 w 12191998"/>
              <a:gd name="connsiteY189" fmla="*/ 106362 h 851265"/>
              <a:gd name="connsiteX190" fmla="*/ 9896208 w 12191998"/>
              <a:gd name="connsiteY190" fmla="*/ 68262 h 851265"/>
              <a:gd name="connsiteX191" fmla="*/ 9932720 w 12191998"/>
              <a:gd name="connsiteY191" fmla="*/ 52387 h 851265"/>
              <a:gd name="connsiteX192" fmla="*/ 9973996 w 12191998"/>
              <a:gd name="connsiteY192" fmla="*/ 36512 h 851265"/>
              <a:gd name="connsiteX193" fmla="*/ 10020032 w 12191998"/>
              <a:gd name="connsiteY193" fmla="*/ 20637 h 851265"/>
              <a:gd name="connsiteX194" fmla="*/ 10072420 w 12191998"/>
              <a:gd name="connsiteY194" fmla="*/ 9525 h 851265"/>
              <a:gd name="connsiteX195" fmla="*/ 10132746 w 12191998"/>
              <a:gd name="connsiteY195" fmla="*/ 3175 h 851265"/>
              <a:gd name="connsiteX196" fmla="*/ 10201008 w 12191998"/>
              <a:gd name="connsiteY196" fmla="*/ 0 h 851265"/>
              <a:gd name="connsiteX197" fmla="*/ 10269270 w 12191998"/>
              <a:gd name="connsiteY197" fmla="*/ 3175 h 851265"/>
              <a:gd name="connsiteX198" fmla="*/ 10329596 w 12191998"/>
              <a:gd name="connsiteY198" fmla="*/ 9525 h 851265"/>
              <a:gd name="connsiteX199" fmla="*/ 10381982 w 12191998"/>
              <a:gd name="connsiteY199" fmla="*/ 20637 h 851265"/>
              <a:gd name="connsiteX200" fmla="*/ 10428020 w 12191998"/>
              <a:gd name="connsiteY200" fmla="*/ 36512 h 851265"/>
              <a:gd name="connsiteX201" fmla="*/ 10469296 w 12191998"/>
              <a:gd name="connsiteY201" fmla="*/ 52387 h 851265"/>
              <a:gd name="connsiteX202" fmla="*/ 10505808 w 12191998"/>
              <a:gd name="connsiteY202" fmla="*/ 68262 h 851265"/>
              <a:gd name="connsiteX203" fmla="*/ 10543908 w 12191998"/>
              <a:gd name="connsiteY203" fmla="*/ 87312 h 851265"/>
              <a:gd name="connsiteX204" fmla="*/ 10582008 w 12191998"/>
              <a:gd name="connsiteY204" fmla="*/ 106362 h 851265"/>
              <a:gd name="connsiteX205" fmla="*/ 10618520 w 12191998"/>
              <a:gd name="connsiteY205" fmla="*/ 125412 h 851265"/>
              <a:gd name="connsiteX206" fmla="*/ 10659796 w 12191998"/>
              <a:gd name="connsiteY206" fmla="*/ 141287 h 851265"/>
              <a:gd name="connsiteX207" fmla="*/ 10705832 w 12191998"/>
              <a:gd name="connsiteY207" fmla="*/ 155575 h 851265"/>
              <a:gd name="connsiteX208" fmla="*/ 10758220 w 12191998"/>
              <a:gd name="connsiteY208" fmla="*/ 166687 h 851265"/>
              <a:gd name="connsiteX209" fmla="*/ 10818546 w 12191998"/>
              <a:gd name="connsiteY209" fmla="*/ 174625 h 851265"/>
              <a:gd name="connsiteX210" fmla="*/ 10886808 w 12191998"/>
              <a:gd name="connsiteY210" fmla="*/ 176212 h 851265"/>
              <a:gd name="connsiteX211" fmla="*/ 10955070 w 12191998"/>
              <a:gd name="connsiteY211" fmla="*/ 174625 h 851265"/>
              <a:gd name="connsiteX212" fmla="*/ 11015396 w 12191998"/>
              <a:gd name="connsiteY212" fmla="*/ 166687 h 851265"/>
              <a:gd name="connsiteX213" fmla="*/ 11067782 w 12191998"/>
              <a:gd name="connsiteY213" fmla="*/ 155575 h 851265"/>
              <a:gd name="connsiteX214" fmla="*/ 11113820 w 12191998"/>
              <a:gd name="connsiteY214" fmla="*/ 141287 h 851265"/>
              <a:gd name="connsiteX215" fmla="*/ 11155096 w 12191998"/>
              <a:gd name="connsiteY215" fmla="*/ 125412 h 851265"/>
              <a:gd name="connsiteX216" fmla="*/ 11191608 w 12191998"/>
              <a:gd name="connsiteY216" fmla="*/ 106362 h 851265"/>
              <a:gd name="connsiteX217" fmla="*/ 11229708 w 12191998"/>
              <a:gd name="connsiteY217" fmla="*/ 87312 h 851265"/>
              <a:gd name="connsiteX218" fmla="*/ 11267808 w 12191998"/>
              <a:gd name="connsiteY218" fmla="*/ 68262 h 851265"/>
              <a:gd name="connsiteX219" fmla="*/ 11304320 w 12191998"/>
              <a:gd name="connsiteY219" fmla="*/ 52387 h 851265"/>
              <a:gd name="connsiteX220" fmla="*/ 11345596 w 12191998"/>
              <a:gd name="connsiteY220" fmla="*/ 36512 h 851265"/>
              <a:gd name="connsiteX221" fmla="*/ 11391632 w 12191998"/>
              <a:gd name="connsiteY221" fmla="*/ 20637 h 851265"/>
              <a:gd name="connsiteX222" fmla="*/ 11444020 w 12191998"/>
              <a:gd name="connsiteY222" fmla="*/ 9525 h 851265"/>
              <a:gd name="connsiteX223" fmla="*/ 11504346 w 12191998"/>
              <a:gd name="connsiteY223" fmla="*/ 3175 h 851265"/>
              <a:gd name="connsiteX224" fmla="*/ 11572608 w 12191998"/>
              <a:gd name="connsiteY224" fmla="*/ 0 h 851265"/>
              <a:gd name="connsiteX225" fmla="*/ 11640870 w 12191998"/>
              <a:gd name="connsiteY225" fmla="*/ 3175 h 851265"/>
              <a:gd name="connsiteX226" fmla="*/ 11701196 w 12191998"/>
              <a:gd name="connsiteY226" fmla="*/ 9525 h 851265"/>
              <a:gd name="connsiteX227" fmla="*/ 11753582 w 12191998"/>
              <a:gd name="connsiteY227" fmla="*/ 20637 h 851265"/>
              <a:gd name="connsiteX228" fmla="*/ 11799620 w 12191998"/>
              <a:gd name="connsiteY228" fmla="*/ 36512 h 851265"/>
              <a:gd name="connsiteX229" fmla="*/ 11840896 w 12191998"/>
              <a:gd name="connsiteY229" fmla="*/ 52387 h 851265"/>
              <a:gd name="connsiteX230" fmla="*/ 11877408 w 12191998"/>
              <a:gd name="connsiteY230" fmla="*/ 68262 h 851265"/>
              <a:gd name="connsiteX231" fmla="*/ 11915508 w 12191998"/>
              <a:gd name="connsiteY231" fmla="*/ 87312 h 851265"/>
              <a:gd name="connsiteX232" fmla="*/ 11953608 w 12191998"/>
              <a:gd name="connsiteY232" fmla="*/ 106362 h 851265"/>
              <a:gd name="connsiteX233" fmla="*/ 11990120 w 12191998"/>
              <a:gd name="connsiteY233" fmla="*/ 125412 h 851265"/>
              <a:gd name="connsiteX234" fmla="*/ 12031396 w 12191998"/>
              <a:gd name="connsiteY234" fmla="*/ 141287 h 851265"/>
              <a:gd name="connsiteX235" fmla="*/ 12077432 w 12191998"/>
              <a:gd name="connsiteY235" fmla="*/ 155575 h 851265"/>
              <a:gd name="connsiteX236" fmla="*/ 12129820 w 12191998"/>
              <a:gd name="connsiteY236" fmla="*/ 166688 h 851265"/>
              <a:gd name="connsiteX237" fmla="*/ 12190146 w 12191998"/>
              <a:gd name="connsiteY237" fmla="*/ 174625 h 851265"/>
              <a:gd name="connsiteX238" fmla="*/ 12191998 w 12191998"/>
              <a:gd name="connsiteY238" fmla="*/ 174668 h 851265"/>
              <a:gd name="connsiteX239" fmla="*/ 12191998 w 12191998"/>
              <a:gd name="connsiteY239" fmla="*/ 851265 h 851265"/>
              <a:gd name="connsiteX240" fmla="*/ 0 w 12191998"/>
              <a:gd name="connsiteY240" fmla="*/ 851265 h 851265"/>
              <a:gd name="connsiteX241" fmla="*/ 0 w 12191998"/>
              <a:gd name="connsiteY241" fmla="*/ 174668 h 851265"/>
              <a:gd name="connsiteX242" fmla="*/ 1852 w 12191998"/>
              <a:gd name="connsiteY242" fmla="*/ 174625 h 851265"/>
              <a:gd name="connsiteX243" fmla="*/ 62177 w 12191998"/>
              <a:gd name="connsiteY243" fmla="*/ 166687 h 851265"/>
              <a:gd name="connsiteX244" fmla="*/ 114564 w 12191998"/>
              <a:gd name="connsiteY244" fmla="*/ 155575 h 851265"/>
              <a:gd name="connsiteX245" fmla="*/ 160602 w 12191998"/>
              <a:gd name="connsiteY245" fmla="*/ 141287 h 851265"/>
              <a:gd name="connsiteX246" fmla="*/ 201877 w 12191998"/>
              <a:gd name="connsiteY246" fmla="*/ 125412 h 851265"/>
              <a:gd name="connsiteX247" fmla="*/ 238389 w 12191998"/>
              <a:gd name="connsiteY247" fmla="*/ 106362 h 851265"/>
              <a:gd name="connsiteX248" fmla="*/ 276489 w 12191998"/>
              <a:gd name="connsiteY248" fmla="*/ 87312 h 851265"/>
              <a:gd name="connsiteX249" fmla="*/ 314589 w 12191998"/>
              <a:gd name="connsiteY249" fmla="*/ 68262 h 851265"/>
              <a:gd name="connsiteX250" fmla="*/ 351102 w 12191998"/>
              <a:gd name="connsiteY250" fmla="*/ 52387 h 851265"/>
              <a:gd name="connsiteX251" fmla="*/ 392377 w 12191998"/>
              <a:gd name="connsiteY251" fmla="*/ 36512 h 851265"/>
              <a:gd name="connsiteX252" fmla="*/ 438414 w 12191998"/>
              <a:gd name="connsiteY252" fmla="*/ 20637 h 851265"/>
              <a:gd name="connsiteX253" fmla="*/ 490802 w 12191998"/>
              <a:gd name="connsiteY253" fmla="*/ 9525 h 851265"/>
              <a:gd name="connsiteX254" fmla="*/ 551127 w 12191998"/>
              <a:gd name="connsiteY254" fmla="*/ 3175 h 851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12191998" h="851265">
                <a:moveTo>
                  <a:pt x="619389" y="0"/>
                </a:moveTo>
                <a:lnTo>
                  <a:pt x="687652" y="3175"/>
                </a:lnTo>
                <a:lnTo>
                  <a:pt x="747977" y="9525"/>
                </a:lnTo>
                <a:lnTo>
                  <a:pt x="800364" y="20637"/>
                </a:lnTo>
                <a:lnTo>
                  <a:pt x="846402" y="36512"/>
                </a:lnTo>
                <a:lnTo>
                  <a:pt x="887677" y="52387"/>
                </a:lnTo>
                <a:lnTo>
                  <a:pt x="924189" y="68262"/>
                </a:lnTo>
                <a:lnTo>
                  <a:pt x="962289" y="87312"/>
                </a:lnTo>
                <a:lnTo>
                  <a:pt x="1000389" y="106362"/>
                </a:lnTo>
                <a:lnTo>
                  <a:pt x="1036902" y="125412"/>
                </a:lnTo>
                <a:lnTo>
                  <a:pt x="1078177" y="141287"/>
                </a:lnTo>
                <a:lnTo>
                  <a:pt x="1124214" y="155575"/>
                </a:lnTo>
                <a:lnTo>
                  <a:pt x="1176602" y="166687"/>
                </a:lnTo>
                <a:lnTo>
                  <a:pt x="1236927" y="174625"/>
                </a:lnTo>
                <a:lnTo>
                  <a:pt x="1305189" y="176212"/>
                </a:lnTo>
                <a:lnTo>
                  <a:pt x="1373452" y="174625"/>
                </a:lnTo>
                <a:lnTo>
                  <a:pt x="1433777" y="166687"/>
                </a:lnTo>
                <a:lnTo>
                  <a:pt x="1486164" y="155575"/>
                </a:lnTo>
                <a:lnTo>
                  <a:pt x="1532202" y="141287"/>
                </a:lnTo>
                <a:lnTo>
                  <a:pt x="1573477" y="125412"/>
                </a:lnTo>
                <a:lnTo>
                  <a:pt x="1609989" y="106362"/>
                </a:lnTo>
                <a:lnTo>
                  <a:pt x="1648089" y="87312"/>
                </a:lnTo>
                <a:lnTo>
                  <a:pt x="1686189" y="68262"/>
                </a:lnTo>
                <a:lnTo>
                  <a:pt x="1722702" y="52387"/>
                </a:lnTo>
                <a:lnTo>
                  <a:pt x="1763977" y="36512"/>
                </a:lnTo>
                <a:lnTo>
                  <a:pt x="1810014" y="20637"/>
                </a:lnTo>
                <a:lnTo>
                  <a:pt x="1862402" y="9525"/>
                </a:lnTo>
                <a:lnTo>
                  <a:pt x="1922727" y="3175"/>
                </a:lnTo>
                <a:lnTo>
                  <a:pt x="1990989" y="0"/>
                </a:lnTo>
                <a:lnTo>
                  <a:pt x="2059252" y="3175"/>
                </a:lnTo>
                <a:lnTo>
                  <a:pt x="2119577" y="9525"/>
                </a:lnTo>
                <a:lnTo>
                  <a:pt x="2171964" y="20637"/>
                </a:lnTo>
                <a:lnTo>
                  <a:pt x="2218002" y="36512"/>
                </a:lnTo>
                <a:lnTo>
                  <a:pt x="2259277" y="52387"/>
                </a:lnTo>
                <a:lnTo>
                  <a:pt x="2295789" y="68262"/>
                </a:lnTo>
                <a:lnTo>
                  <a:pt x="2333889" y="87312"/>
                </a:lnTo>
                <a:lnTo>
                  <a:pt x="2371989" y="106362"/>
                </a:lnTo>
                <a:lnTo>
                  <a:pt x="2408502" y="125412"/>
                </a:lnTo>
                <a:lnTo>
                  <a:pt x="2449777" y="141287"/>
                </a:lnTo>
                <a:lnTo>
                  <a:pt x="2495814" y="155575"/>
                </a:lnTo>
                <a:lnTo>
                  <a:pt x="2548202" y="166687"/>
                </a:lnTo>
                <a:lnTo>
                  <a:pt x="2608527" y="174625"/>
                </a:lnTo>
                <a:lnTo>
                  <a:pt x="2676789" y="176212"/>
                </a:lnTo>
                <a:lnTo>
                  <a:pt x="2745052" y="174625"/>
                </a:lnTo>
                <a:lnTo>
                  <a:pt x="2805377" y="166687"/>
                </a:lnTo>
                <a:lnTo>
                  <a:pt x="2857764" y="155575"/>
                </a:lnTo>
                <a:lnTo>
                  <a:pt x="2903802" y="141287"/>
                </a:lnTo>
                <a:lnTo>
                  <a:pt x="2945077" y="125412"/>
                </a:lnTo>
                <a:lnTo>
                  <a:pt x="2981589" y="106362"/>
                </a:lnTo>
                <a:lnTo>
                  <a:pt x="3019689" y="87312"/>
                </a:lnTo>
                <a:lnTo>
                  <a:pt x="3057789" y="68262"/>
                </a:lnTo>
                <a:lnTo>
                  <a:pt x="3094302" y="52387"/>
                </a:lnTo>
                <a:lnTo>
                  <a:pt x="3135577" y="36512"/>
                </a:lnTo>
                <a:lnTo>
                  <a:pt x="3181614" y="20637"/>
                </a:lnTo>
                <a:lnTo>
                  <a:pt x="3234002" y="9525"/>
                </a:lnTo>
                <a:lnTo>
                  <a:pt x="3294327" y="3175"/>
                </a:lnTo>
                <a:lnTo>
                  <a:pt x="3361002" y="0"/>
                </a:lnTo>
                <a:lnTo>
                  <a:pt x="3430852" y="3175"/>
                </a:lnTo>
                <a:lnTo>
                  <a:pt x="3491177" y="9525"/>
                </a:lnTo>
                <a:lnTo>
                  <a:pt x="3543564" y="20637"/>
                </a:lnTo>
                <a:lnTo>
                  <a:pt x="3589602" y="36512"/>
                </a:lnTo>
                <a:lnTo>
                  <a:pt x="3630877" y="52387"/>
                </a:lnTo>
                <a:lnTo>
                  <a:pt x="3667389" y="68262"/>
                </a:lnTo>
                <a:lnTo>
                  <a:pt x="3705489" y="87312"/>
                </a:lnTo>
                <a:lnTo>
                  <a:pt x="3743589" y="106362"/>
                </a:lnTo>
                <a:lnTo>
                  <a:pt x="3780102" y="125412"/>
                </a:lnTo>
                <a:lnTo>
                  <a:pt x="3821377" y="141287"/>
                </a:lnTo>
                <a:lnTo>
                  <a:pt x="3867414" y="155575"/>
                </a:lnTo>
                <a:lnTo>
                  <a:pt x="3919802" y="166687"/>
                </a:lnTo>
                <a:lnTo>
                  <a:pt x="3980127" y="174625"/>
                </a:lnTo>
                <a:lnTo>
                  <a:pt x="4048389" y="176212"/>
                </a:lnTo>
                <a:lnTo>
                  <a:pt x="4116652" y="174625"/>
                </a:lnTo>
                <a:lnTo>
                  <a:pt x="4176977" y="166687"/>
                </a:lnTo>
                <a:lnTo>
                  <a:pt x="4229364" y="155575"/>
                </a:lnTo>
                <a:lnTo>
                  <a:pt x="4275402" y="141287"/>
                </a:lnTo>
                <a:lnTo>
                  <a:pt x="4316677" y="125412"/>
                </a:lnTo>
                <a:lnTo>
                  <a:pt x="4353189" y="106362"/>
                </a:lnTo>
                <a:lnTo>
                  <a:pt x="4429389" y="68262"/>
                </a:lnTo>
                <a:lnTo>
                  <a:pt x="4465902" y="52387"/>
                </a:lnTo>
                <a:lnTo>
                  <a:pt x="4507177" y="36512"/>
                </a:lnTo>
                <a:lnTo>
                  <a:pt x="4553216" y="20637"/>
                </a:lnTo>
                <a:lnTo>
                  <a:pt x="4605602" y="9525"/>
                </a:lnTo>
                <a:lnTo>
                  <a:pt x="4665928" y="3175"/>
                </a:lnTo>
                <a:lnTo>
                  <a:pt x="4734189" y="0"/>
                </a:lnTo>
                <a:lnTo>
                  <a:pt x="4802453" y="3175"/>
                </a:lnTo>
                <a:lnTo>
                  <a:pt x="4862777" y="9525"/>
                </a:lnTo>
                <a:lnTo>
                  <a:pt x="4915165" y="20637"/>
                </a:lnTo>
                <a:lnTo>
                  <a:pt x="4961202" y="36512"/>
                </a:lnTo>
                <a:lnTo>
                  <a:pt x="5002478" y="52387"/>
                </a:lnTo>
                <a:lnTo>
                  <a:pt x="5038989" y="68262"/>
                </a:lnTo>
                <a:lnTo>
                  <a:pt x="5077091" y="87312"/>
                </a:lnTo>
                <a:lnTo>
                  <a:pt x="5115189" y="106362"/>
                </a:lnTo>
                <a:lnTo>
                  <a:pt x="5151702" y="125412"/>
                </a:lnTo>
                <a:lnTo>
                  <a:pt x="5192978" y="141287"/>
                </a:lnTo>
                <a:lnTo>
                  <a:pt x="5239014" y="155575"/>
                </a:lnTo>
                <a:lnTo>
                  <a:pt x="5291401" y="166687"/>
                </a:lnTo>
                <a:lnTo>
                  <a:pt x="5351727" y="174625"/>
                </a:lnTo>
                <a:lnTo>
                  <a:pt x="5410199" y="175985"/>
                </a:lnTo>
                <a:lnTo>
                  <a:pt x="5468671" y="174625"/>
                </a:lnTo>
                <a:lnTo>
                  <a:pt x="5528996" y="166687"/>
                </a:lnTo>
                <a:lnTo>
                  <a:pt x="5581383" y="155575"/>
                </a:lnTo>
                <a:lnTo>
                  <a:pt x="5627421" y="141287"/>
                </a:lnTo>
                <a:lnTo>
                  <a:pt x="5668696" y="125412"/>
                </a:lnTo>
                <a:lnTo>
                  <a:pt x="5705210" y="106362"/>
                </a:lnTo>
                <a:lnTo>
                  <a:pt x="5743308" y="87312"/>
                </a:lnTo>
                <a:lnTo>
                  <a:pt x="5781408" y="68262"/>
                </a:lnTo>
                <a:lnTo>
                  <a:pt x="5817921" y="52387"/>
                </a:lnTo>
                <a:lnTo>
                  <a:pt x="5859196" y="36512"/>
                </a:lnTo>
                <a:lnTo>
                  <a:pt x="5905234" y="20637"/>
                </a:lnTo>
                <a:lnTo>
                  <a:pt x="5957621" y="9525"/>
                </a:lnTo>
                <a:lnTo>
                  <a:pt x="6017948" y="3175"/>
                </a:lnTo>
                <a:lnTo>
                  <a:pt x="6086210" y="0"/>
                </a:lnTo>
                <a:lnTo>
                  <a:pt x="6095999" y="455"/>
                </a:lnTo>
                <a:lnTo>
                  <a:pt x="6105789" y="0"/>
                </a:lnTo>
                <a:lnTo>
                  <a:pt x="6174052" y="3175"/>
                </a:lnTo>
                <a:lnTo>
                  <a:pt x="6234377" y="9525"/>
                </a:lnTo>
                <a:lnTo>
                  <a:pt x="6286764" y="20637"/>
                </a:lnTo>
                <a:lnTo>
                  <a:pt x="6332802" y="36512"/>
                </a:lnTo>
                <a:lnTo>
                  <a:pt x="6374077" y="52387"/>
                </a:lnTo>
                <a:lnTo>
                  <a:pt x="6410589" y="68262"/>
                </a:lnTo>
                <a:lnTo>
                  <a:pt x="6448689" y="87312"/>
                </a:lnTo>
                <a:lnTo>
                  <a:pt x="6486789" y="106362"/>
                </a:lnTo>
                <a:lnTo>
                  <a:pt x="6523302" y="125412"/>
                </a:lnTo>
                <a:lnTo>
                  <a:pt x="6564577" y="141287"/>
                </a:lnTo>
                <a:lnTo>
                  <a:pt x="6610614" y="155575"/>
                </a:lnTo>
                <a:lnTo>
                  <a:pt x="6663002" y="166687"/>
                </a:lnTo>
                <a:lnTo>
                  <a:pt x="6723327" y="174625"/>
                </a:lnTo>
                <a:lnTo>
                  <a:pt x="6781799" y="175985"/>
                </a:lnTo>
                <a:lnTo>
                  <a:pt x="6840271" y="174625"/>
                </a:lnTo>
                <a:lnTo>
                  <a:pt x="6900596" y="166687"/>
                </a:lnTo>
                <a:lnTo>
                  <a:pt x="6952983" y="155575"/>
                </a:lnTo>
                <a:lnTo>
                  <a:pt x="6999021" y="141287"/>
                </a:lnTo>
                <a:lnTo>
                  <a:pt x="7040296" y="125412"/>
                </a:lnTo>
                <a:lnTo>
                  <a:pt x="7076808" y="106362"/>
                </a:lnTo>
                <a:lnTo>
                  <a:pt x="7114908" y="87312"/>
                </a:lnTo>
                <a:lnTo>
                  <a:pt x="7153008" y="68262"/>
                </a:lnTo>
                <a:lnTo>
                  <a:pt x="7189521" y="52387"/>
                </a:lnTo>
                <a:lnTo>
                  <a:pt x="7230796" y="36512"/>
                </a:lnTo>
                <a:lnTo>
                  <a:pt x="7276833" y="20637"/>
                </a:lnTo>
                <a:lnTo>
                  <a:pt x="7329221" y="9525"/>
                </a:lnTo>
                <a:lnTo>
                  <a:pt x="7389546" y="3175"/>
                </a:lnTo>
                <a:lnTo>
                  <a:pt x="7457808" y="0"/>
                </a:lnTo>
                <a:lnTo>
                  <a:pt x="7526071" y="3175"/>
                </a:lnTo>
                <a:lnTo>
                  <a:pt x="7586396" y="9525"/>
                </a:lnTo>
                <a:lnTo>
                  <a:pt x="7638783" y="20637"/>
                </a:lnTo>
                <a:lnTo>
                  <a:pt x="7684821" y="36512"/>
                </a:lnTo>
                <a:lnTo>
                  <a:pt x="7726096" y="52387"/>
                </a:lnTo>
                <a:lnTo>
                  <a:pt x="7762608" y="68262"/>
                </a:lnTo>
                <a:lnTo>
                  <a:pt x="7800708" y="87312"/>
                </a:lnTo>
                <a:lnTo>
                  <a:pt x="7838808" y="106362"/>
                </a:lnTo>
                <a:lnTo>
                  <a:pt x="7875321" y="125412"/>
                </a:lnTo>
                <a:lnTo>
                  <a:pt x="7916596" y="141287"/>
                </a:lnTo>
                <a:lnTo>
                  <a:pt x="7962633" y="155575"/>
                </a:lnTo>
                <a:lnTo>
                  <a:pt x="8015021" y="166687"/>
                </a:lnTo>
                <a:lnTo>
                  <a:pt x="8075346" y="174625"/>
                </a:lnTo>
                <a:lnTo>
                  <a:pt x="8143608" y="176212"/>
                </a:lnTo>
                <a:lnTo>
                  <a:pt x="8211871" y="174625"/>
                </a:lnTo>
                <a:lnTo>
                  <a:pt x="8272196" y="166687"/>
                </a:lnTo>
                <a:lnTo>
                  <a:pt x="8324583" y="155575"/>
                </a:lnTo>
                <a:lnTo>
                  <a:pt x="8370621" y="141287"/>
                </a:lnTo>
                <a:lnTo>
                  <a:pt x="8411896" y="125412"/>
                </a:lnTo>
                <a:lnTo>
                  <a:pt x="8448408" y="106362"/>
                </a:lnTo>
                <a:lnTo>
                  <a:pt x="8486508" y="87312"/>
                </a:lnTo>
                <a:lnTo>
                  <a:pt x="8524608" y="68262"/>
                </a:lnTo>
                <a:lnTo>
                  <a:pt x="8561120" y="52387"/>
                </a:lnTo>
                <a:lnTo>
                  <a:pt x="8602396" y="36512"/>
                </a:lnTo>
                <a:lnTo>
                  <a:pt x="8648432" y="20637"/>
                </a:lnTo>
                <a:lnTo>
                  <a:pt x="8700820" y="9525"/>
                </a:lnTo>
                <a:lnTo>
                  <a:pt x="8761146" y="3175"/>
                </a:lnTo>
                <a:lnTo>
                  <a:pt x="8827820" y="0"/>
                </a:lnTo>
                <a:lnTo>
                  <a:pt x="8897670" y="3175"/>
                </a:lnTo>
                <a:lnTo>
                  <a:pt x="8957996" y="9525"/>
                </a:lnTo>
                <a:lnTo>
                  <a:pt x="9010382" y="20637"/>
                </a:lnTo>
                <a:lnTo>
                  <a:pt x="9056420" y="36512"/>
                </a:lnTo>
                <a:lnTo>
                  <a:pt x="9097696" y="52387"/>
                </a:lnTo>
                <a:lnTo>
                  <a:pt x="9134208" y="68262"/>
                </a:lnTo>
                <a:lnTo>
                  <a:pt x="9172308" y="87312"/>
                </a:lnTo>
                <a:lnTo>
                  <a:pt x="9210408" y="106362"/>
                </a:lnTo>
                <a:lnTo>
                  <a:pt x="9246920" y="125412"/>
                </a:lnTo>
                <a:lnTo>
                  <a:pt x="9288196" y="141287"/>
                </a:lnTo>
                <a:lnTo>
                  <a:pt x="9334232" y="155575"/>
                </a:lnTo>
                <a:lnTo>
                  <a:pt x="9386620" y="166687"/>
                </a:lnTo>
                <a:lnTo>
                  <a:pt x="9446946" y="174625"/>
                </a:lnTo>
                <a:lnTo>
                  <a:pt x="9515208" y="176212"/>
                </a:lnTo>
                <a:lnTo>
                  <a:pt x="9583470" y="174625"/>
                </a:lnTo>
                <a:lnTo>
                  <a:pt x="9643796" y="166687"/>
                </a:lnTo>
                <a:lnTo>
                  <a:pt x="9696182" y="155575"/>
                </a:lnTo>
                <a:lnTo>
                  <a:pt x="9742220" y="141287"/>
                </a:lnTo>
                <a:lnTo>
                  <a:pt x="9783496" y="125412"/>
                </a:lnTo>
                <a:lnTo>
                  <a:pt x="9820008" y="106362"/>
                </a:lnTo>
                <a:lnTo>
                  <a:pt x="9896208" y="68262"/>
                </a:lnTo>
                <a:lnTo>
                  <a:pt x="9932720" y="52387"/>
                </a:lnTo>
                <a:lnTo>
                  <a:pt x="9973996" y="36512"/>
                </a:lnTo>
                <a:lnTo>
                  <a:pt x="10020032" y="20637"/>
                </a:lnTo>
                <a:lnTo>
                  <a:pt x="10072420" y="9525"/>
                </a:lnTo>
                <a:lnTo>
                  <a:pt x="10132746" y="3175"/>
                </a:lnTo>
                <a:lnTo>
                  <a:pt x="10201008" y="0"/>
                </a:lnTo>
                <a:lnTo>
                  <a:pt x="10269270" y="3175"/>
                </a:lnTo>
                <a:lnTo>
                  <a:pt x="10329596" y="9525"/>
                </a:lnTo>
                <a:lnTo>
                  <a:pt x="10381982" y="20637"/>
                </a:lnTo>
                <a:lnTo>
                  <a:pt x="10428020" y="36512"/>
                </a:lnTo>
                <a:lnTo>
                  <a:pt x="10469296" y="52387"/>
                </a:lnTo>
                <a:lnTo>
                  <a:pt x="10505808" y="68262"/>
                </a:lnTo>
                <a:lnTo>
                  <a:pt x="10543908" y="87312"/>
                </a:lnTo>
                <a:lnTo>
                  <a:pt x="10582008" y="106362"/>
                </a:lnTo>
                <a:lnTo>
                  <a:pt x="10618520" y="125412"/>
                </a:lnTo>
                <a:lnTo>
                  <a:pt x="10659796" y="141287"/>
                </a:lnTo>
                <a:lnTo>
                  <a:pt x="10705832" y="155575"/>
                </a:lnTo>
                <a:lnTo>
                  <a:pt x="10758220" y="166687"/>
                </a:lnTo>
                <a:lnTo>
                  <a:pt x="10818546" y="174625"/>
                </a:lnTo>
                <a:lnTo>
                  <a:pt x="10886808" y="176212"/>
                </a:lnTo>
                <a:lnTo>
                  <a:pt x="10955070" y="174625"/>
                </a:lnTo>
                <a:lnTo>
                  <a:pt x="11015396" y="166687"/>
                </a:lnTo>
                <a:lnTo>
                  <a:pt x="11067782" y="155575"/>
                </a:lnTo>
                <a:lnTo>
                  <a:pt x="11113820" y="141287"/>
                </a:lnTo>
                <a:lnTo>
                  <a:pt x="11155096" y="125412"/>
                </a:lnTo>
                <a:lnTo>
                  <a:pt x="11191608" y="106362"/>
                </a:lnTo>
                <a:lnTo>
                  <a:pt x="11229708" y="87312"/>
                </a:lnTo>
                <a:lnTo>
                  <a:pt x="11267808" y="68262"/>
                </a:lnTo>
                <a:lnTo>
                  <a:pt x="11304320" y="52387"/>
                </a:lnTo>
                <a:lnTo>
                  <a:pt x="11345596" y="36512"/>
                </a:lnTo>
                <a:lnTo>
                  <a:pt x="11391632" y="20637"/>
                </a:lnTo>
                <a:lnTo>
                  <a:pt x="11444020" y="9525"/>
                </a:lnTo>
                <a:lnTo>
                  <a:pt x="11504346" y="3175"/>
                </a:lnTo>
                <a:lnTo>
                  <a:pt x="11572608" y="0"/>
                </a:lnTo>
                <a:lnTo>
                  <a:pt x="11640870" y="3175"/>
                </a:lnTo>
                <a:lnTo>
                  <a:pt x="11701196" y="9525"/>
                </a:lnTo>
                <a:lnTo>
                  <a:pt x="11753582" y="20637"/>
                </a:lnTo>
                <a:lnTo>
                  <a:pt x="11799620" y="36512"/>
                </a:lnTo>
                <a:lnTo>
                  <a:pt x="11840896" y="52387"/>
                </a:lnTo>
                <a:lnTo>
                  <a:pt x="11877408" y="68262"/>
                </a:lnTo>
                <a:lnTo>
                  <a:pt x="11915508" y="87312"/>
                </a:lnTo>
                <a:lnTo>
                  <a:pt x="11953608" y="106362"/>
                </a:lnTo>
                <a:lnTo>
                  <a:pt x="11990120" y="125412"/>
                </a:lnTo>
                <a:lnTo>
                  <a:pt x="12031396" y="141287"/>
                </a:lnTo>
                <a:lnTo>
                  <a:pt x="12077432" y="155575"/>
                </a:lnTo>
                <a:lnTo>
                  <a:pt x="12129820" y="166688"/>
                </a:lnTo>
                <a:lnTo>
                  <a:pt x="12190146" y="174625"/>
                </a:lnTo>
                <a:lnTo>
                  <a:pt x="12191998" y="174668"/>
                </a:lnTo>
                <a:lnTo>
                  <a:pt x="12191998" y="851265"/>
                </a:lnTo>
                <a:lnTo>
                  <a:pt x="0" y="851265"/>
                </a:lnTo>
                <a:lnTo>
                  <a:pt x="0" y="174668"/>
                </a:lnTo>
                <a:lnTo>
                  <a:pt x="1852" y="174625"/>
                </a:lnTo>
                <a:lnTo>
                  <a:pt x="62177" y="166687"/>
                </a:lnTo>
                <a:lnTo>
                  <a:pt x="114564" y="155575"/>
                </a:lnTo>
                <a:lnTo>
                  <a:pt x="160602" y="141287"/>
                </a:lnTo>
                <a:lnTo>
                  <a:pt x="201877" y="125412"/>
                </a:lnTo>
                <a:lnTo>
                  <a:pt x="238389" y="106362"/>
                </a:lnTo>
                <a:lnTo>
                  <a:pt x="276489" y="87312"/>
                </a:lnTo>
                <a:lnTo>
                  <a:pt x="314589" y="68262"/>
                </a:lnTo>
                <a:lnTo>
                  <a:pt x="351102" y="52387"/>
                </a:lnTo>
                <a:lnTo>
                  <a:pt x="392377" y="36512"/>
                </a:lnTo>
                <a:lnTo>
                  <a:pt x="438414" y="20637"/>
                </a:lnTo>
                <a:lnTo>
                  <a:pt x="490802" y="9525"/>
                </a:lnTo>
                <a:lnTo>
                  <a:pt x="551127" y="3175"/>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Marcador de pie de página 1">
            <a:extLst>
              <a:ext uri="{FF2B5EF4-FFF2-40B4-BE49-F238E27FC236}">
                <a16:creationId xmlns:a16="http://schemas.microsoft.com/office/drawing/2014/main" id="{36A5D7DF-38D2-7651-EC52-B53D3E170058}"/>
              </a:ext>
            </a:extLst>
          </p:cNvPr>
          <p:cNvSpPr>
            <a:spLocks noGrp="1"/>
          </p:cNvSpPr>
          <p:nvPr>
            <p:ph type="ftr" sz="quarter" idx="11"/>
          </p:nvPr>
        </p:nvSpPr>
        <p:spPr>
          <a:xfrm>
            <a:off x="3477986" y="6375679"/>
            <a:ext cx="5236029" cy="345796"/>
          </a:xfrm>
        </p:spPr>
        <p:txBody>
          <a:bodyPr>
            <a:normAutofit/>
          </a:bodyPr>
          <a:lstStyle/>
          <a:p>
            <a:pPr>
              <a:spcAft>
                <a:spcPts val="600"/>
              </a:spcAft>
              <a:defRPr/>
            </a:pPr>
            <a:r>
              <a:rPr lang="es-MX"/>
              <a:t>MVN 2024</a:t>
            </a:r>
            <a:endParaRPr lang="es-PR"/>
          </a:p>
        </p:txBody>
      </p:sp>
      <p:sp>
        <p:nvSpPr>
          <p:cNvPr id="76804" name="Slide Number Placeholder 3">
            <a:extLst>
              <a:ext uri="{FF2B5EF4-FFF2-40B4-BE49-F238E27FC236}">
                <a16:creationId xmlns:a16="http://schemas.microsoft.com/office/drawing/2014/main" id="{22945A79-D81E-9820-5924-B6DD77F2ADF1}"/>
              </a:ext>
            </a:extLst>
          </p:cNvPr>
          <p:cNvSpPr>
            <a:spLocks noGrp="1" noChangeArrowheads="1"/>
          </p:cNvSpPr>
          <p:nvPr>
            <p:ph type="sldNum" sz="quarter" idx="12"/>
          </p:nvPr>
        </p:nvSpPr>
        <p:spPr bwMode="auto">
          <a:xfrm>
            <a:off x="10395857" y="6375679"/>
            <a:ext cx="1034143" cy="345796"/>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normAutofit/>
          </a:bodyPr>
          <a:lstStyle>
            <a:lvl1pPr>
              <a:lnSpc>
                <a:spcPct val="110000"/>
              </a:lnSpc>
              <a:spcBef>
                <a:spcPts val="700"/>
              </a:spcBef>
              <a:buClr>
                <a:schemeClr val="tx2"/>
              </a:buClr>
              <a:buFont typeface="Arial" panose="020B0604020202020204" pitchFamily="34" charset="0"/>
              <a:buChar char="•"/>
              <a:defRPr sz="2000">
                <a:solidFill>
                  <a:srgbClr val="595959"/>
                </a:solidFill>
                <a:latin typeface="Gill Sans MT" panose="020B0502020104020203" pitchFamily="34" charset="0"/>
              </a:defRPr>
            </a:lvl1pPr>
            <a:lvl2pPr marL="742950" indent="-285750">
              <a:lnSpc>
                <a:spcPct val="110000"/>
              </a:lnSpc>
              <a:spcBef>
                <a:spcPts val="700"/>
              </a:spcBef>
              <a:buClr>
                <a:schemeClr val="tx2"/>
              </a:buClr>
              <a:buFont typeface="Gill Sans MT" panose="020B0502020104020203" pitchFamily="34" charset="0"/>
              <a:buChar char="–"/>
              <a:defRPr>
                <a:solidFill>
                  <a:srgbClr val="595959"/>
                </a:solidFill>
                <a:latin typeface="Gill Sans MT" panose="020B0502020104020203" pitchFamily="34" charset="0"/>
              </a:defRPr>
            </a:lvl2pPr>
            <a:lvl3pPr marL="1143000" indent="-228600">
              <a:lnSpc>
                <a:spcPct val="110000"/>
              </a:lnSpc>
              <a:spcBef>
                <a:spcPts val="700"/>
              </a:spcBef>
              <a:buClr>
                <a:schemeClr val="tx2"/>
              </a:buClr>
              <a:buFont typeface="Arial" panose="020B0604020202020204" pitchFamily="34" charset="0"/>
              <a:buChar char="•"/>
              <a:defRPr sz="1600">
                <a:solidFill>
                  <a:srgbClr val="595959"/>
                </a:solidFill>
                <a:latin typeface="Gill Sans MT" panose="020B0502020104020203" pitchFamily="34" charset="0"/>
              </a:defRPr>
            </a:lvl3pPr>
            <a:lvl4pPr marL="1600200" indent="-228600">
              <a:lnSpc>
                <a:spcPct val="110000"/>
              </a:lnSpc>
              <a:spcBef>
                <a:spcPts val="700"/>
              </a:spcBef>
              <a:buClr>
                <a:schemeClr val="tx2"/>
              </a:buClr>
              <a:buFont typeface="Gill Sans MT" panose="020B0502020104020203" pitchFamily="34" charset="0"/>
              <a:buChar char="–"/>
              <a:defRPr sz="1400">
                <a:solidFill>
                  <a:srgbClr val="595959"/>
                </a:solidFill>
                <a:latin typeface="Gill Sans MT" panose="020B0502020104020203" pitchFamily="34" charset="0"/>
              </a:defRPr>
            </a:lvl4pPr>
            <a:lvl5pPr marL="2057400" indent="-228600">
              <a:lnSpc>
                <a:spcPct val="110000"/>
              </a:lnSpc>
              <a:spcBef>
                <a:spcPts val="700"/>
              </a:spcBef>
              <a:buClr>
                <a:schemeClr val="tx2"/>
              </a:buClr>
              <a:buFont typeface="Arial" panose="020B0604020202020204" pitchFamily="34" charset="0"/>
              <a:buChar char="•"/>
              <a:defRPr sz="1400">
                <a:solidFill>
                  <a:srgbClr val="595959"/>
                </a:solidFill>
                <a:latin typeface="Gill Sans MT" panose="020B0502020104020203" pitchFamily="34" charset="0"/>
              </a:defRPr>
            </a:lvl5pPr>
            <a:lvl6pPr marL="25146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6pPr>
            <a:lvl7pPr marL="29718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7pPr>
            <a:lvl8pPr marL="34290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8pPr>
            <a:lvl9pPr marL="38862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9pPr>
          </a:lstStyle>
          <a:p>
            <a:pPr>
              <a:lnSpc>
                <a:spcPct val="100000"/>
              </a:lnSpc>
              <a:spcBef>
                <a:spcPct val="0"/>
              </a:spcBef>
              <a:spcAft>
                <a:spcPts val="600"/>
              </a:spcAft>
              <a:buClrTx/>
              <a:buFontTx/>
              <a:buNone/>
            </a:pPr>
            <a:fld id="{EEDAC9C7-FA7D-4630-A212-65088954628F}" type="slidenum">
              <a:rPr lang="es-PR" altLang="en-US" sz="1600" smtClean="0">
                <a:latin typeface="Century Gothic" panose="020B0502020202020204" pitchFamily="34" charset="0"/>
              </a:rPr>
              <a:pPr>
                <a:lnSpc>
                  <a:spcPct val="100000"/>
                </a:lnSpc>
                <a:spcBef>
                  <a:spcPct val="0"/>
                </a:spcBef>
                <a:spcAft>
                  <a:spcPts val="600"/>
                </a:spcAft>
                <a:buClrTx/>
                <a:buFontTx/>
                <a:buNone/>
              </a:pPr>
              <a:t>37</a:t>
            </a:fld>
            <a:endParaRPr lang="es-PR" altLang="en-US" sz="1600">
              <a:latin typeface="Century Gothic" panose="020B0502020202020204" pitchFamily="34" charset="0"/>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a:extLst>
              <a:ext uri="{FF2B5EF4-FFF2-40B4-BE49-F238E27FC236}">
                <a16:creationId xmlns:a16="http://schemas.microsoft.com/office/drawing/2014/main" id="{05AB3085-03E6-34A7-C5BD-11FD6138F6FF}"/>
              </a:ext>
            </a:extLst>
          </p:cNvPr>
          <p:cNvSpPr>
            <a:spLocks noGrp="1"/>
          </p:cNvSpPr>
          <p:nvPr>
            <p:ph type="title"/>
          </p:nvPr>
        </p:nvSpPr>
        <p:spPr>
          <a:xfrm>
            <a:off x="2351088" y="382588"/>
            <a:ext cx="7745412" cy="885825"/>
          </a:xfrm>
        </p:spPr>
        <p:txBody>
          <a:bodyPr/>
          <a:lstStyle/>
          <a:p>
            <a:pPr algn="ctr" eaLnBrk="1" fontAlgn="auto" hangingPunct="1">
              <a:spcAft>
                <a:spcPts val="0"/>
              </a:spcAft>
              <a:defRPr/>
            </a:pPr>
            <a:r>
              <a:rPr lang="es-ES" altLang="es-PR" sz="4400" b="1" dirty="0">
                <a:solidFill>
                  <a:schemeClr val="tx1">
                    <a:lumMod val="95000"/>
                    <a:lumOff val="5000"/>
                  </a:schemeClr>
                </a:solidFill>
              </a:rPr>
              <a:t>Trámite Procesal</a:t>
            </a:r>
            <a:endParaRPr lang="es-PR" altLang="es-PR" sz="4400" b="1" dirty="0">
              <a:solidFill>
                <a:schemeClr val="tx1">
                  <a:lumMod val="95000"/>
                  <a:lumOff val="5000"/>
                </a:schemeClr>
              </a:solidFill>
            </a:endParaRPr>
          </a:p>
        </p:txBody>
      </p:sp>
      <p:sp>
        <p:nvSpPr>
          <p:cNvPr id="3" name="Content Placeholder 2">
            <a:extLst>
              <a:ext uri="{FF2B5EF4-FFF2-40B4-BE49-F238E27FC236}">
                <a16:creationId xmlns:a16="http://schemas.microsoft.com/office/drawing/2014/main" id="{9959381B-D1EE-4307-3C26-27B9C20F0F1F}"/>
              </a:ext>
            </a:extLst>
          </p:cNvPr>
          <p:cNvSpPr>
            <a:spLocks noGrp="1"/>
          </p:cNvSpPr>
          <p:nvPr>
            <p:ph idx="1"/>
          </p:nvPr>
        </p:nvSpPr>
        <p:spPr>
          <a:xfrm>
            <a:off x="983432" y="1412776"/>
            <a:ext cx="10801200" cy="5111849"/>
          </a:xfrm>
        </p:spPr>
        <p:txBody>
          <a:bodyPr rtlCol="0">
            <a:normAutofit fontScale="92500" lnSpcReduction="20000"/>
          </a:bodyPr>
          <a:lstStyle/>
          <a:p>
            <a:pPr marL="274320" indent="-274320" eaLnBrk="1" fontAlgn="auto" hangingPunct="1">
              <a:spcBef>
                <a:spcPts val="580"/>
              </a:spcBef>
              <a:spcAft>
                <a:spcPts val="0"/>
              </a:spcAft>
              <a:buFont typeface="Wingdings 2"/>
              <a:buChar char=""/>
              <a:defRPr/>
            </a:pPr>
            <a:endParaRPr lang="es-PR" dirty="0">
              <a:solidFill>
                <a:schemeClr val="tx1">
                  <a:lumMod val="65000"/>
                  <a:lumOff val="35000"/>
                </a:schemeClr>
              </a:solidFill>
            </a:endParaRPr>
          </a:p>
          <a:p>
            <a:pPr marL="274320" indent="-274320" algn="just" eaLnBrk="1" fontAlgn="auto" hangingPunct="1">
              <a:spcBef>
                <a:spcPts val="580"/>
              </a:spcBef>
              <a:spcAft>
                <a:spcPts val="0"/>
              </a:spcAft>
              <a:buFont typeface="Wingdings 2"/>
              <a:buChar char=""/>
              <a:defRPr/>
            </a:pPr>
            <a:r>
              <a:rPr lang="es-PR" sz="2300" dirty="0">
                <a:solidFill>
                  <a:schemeClr val="tx1"/>
                </a:solidFill>
                <a:latin typeface="Bookman Old Style" pitchFamily="18" charset="0"/>
              </a:rPr>
              <a:t>El procedimiento de adopción será expedito y flexible, y deberá ser tramitado en su totalidad de la petición de adopción hasta su resolución final. dentro de un término máximo de </a:t>
            </a:r>
            <a:r>
              <a:rPr lang="es-PR" sz="2300" b="1" dirty="0">
                <a:solidFill>
                  <a:srgbClr val="FF0000"/>
                </a:solidFill>
                <a:latin typeface="Bookman Old Style" pitchFamily="18" charset="0"/>
              </a:rPr>
              <a:t>sesenta (60) días</a:t>
            </a:r>
            <a:r>
              <a:rPr lang="es-PR" sz="2300" dirty="0">
                <a:solidFill>
                  <a:srgbClr val="FF0000"/>
                </a:solidFill>
                <a:latin typeface="Bookman Old Style" pitchFamily="18" charset="0"/>
              </a:rPr>
              <a:t>, </a:t>
            </a:r>
            <a:r>
              <a:rPr lang="es-PR" sz="2300" dirty="0">
                <a:solidFill>
                  <a:schemeClr val="tx1"/>
                </a:solidFill>
                <a:latin typeface="Bookman Old Style" pitchFamily="18" charset="0"/>
              </a:rPr>
              <a:t>a partir de la presentación </a:t>
            </a:r>
          </a:p>
          <a:p>
            <a:pPr marL="274320" indent="-274320" algn="just" eaLnBrk="1" fontAlgn="auto" hangingPunct="1">
              <a:spcBef>
                <a:spcPts val="580"/>
              </a:spcBef>
              <a:spcAft>
                <a:spcPts val="0"/>
              </a:spcAft>
              <a:buFont typeface="Arial" panose="020B0604020202020204" pitchFamily="34" charset="0"/>
              <a:buNone/>
              <a:defRPr/>
            </a:pPr>
            <a:endParaRPr lang="es-PR" sz="2300" dirty="0">
              <a:solidFill>
                <a:schemeClr val="tx1">
                  <a:lumMod val="65000"/>
                  <a:lumOff val="35000"/>
                </a:schemeClr>
              </a:solidFill>
              <a:latin typeface="Bookman Old Style" pitchFamily="18" charset="0"/>
            </a:endParaRPr>
          </a:p>
          <a:p>
            <a:pPr marL="274320" indent="-274320" algn="just" eaLnBrk="1" fontAlgn="auto" hangingPunct="1">
              <a:spcBef>
                <a:spcPts val="580"/>
              </a:spcBef>
              <a:spcAft>
                <a:spcPts val="0"/>
              </a:spcAft>
              <a:buFont typeface="Wingdings 2"/>
              <a:buChar char=""/>
              <a:defRPr/>
            </a:pPr>
            <a:r>
              <a:rPr lang="es-PR" sz="2300" dirty="0">
                <a:solidFill>
                  <a:schemeClr val="tx1"/>
                </a:solidFill>
                <a:latin typeface="Bookman Old Style" pitchFamily="18" charset="0"/>
              </a:rPr>
              <a:t>Toda petición de adopción presentada </a:t>
            </a:r>
            <a:r>
              <a:rPr lang="es-PR" sz="2300" b="1" dirty="0">
                <a:solidFill>
                  <a:schemeClr val="tx1"/>
                </a:solidFill>
                <a:latin typeface="Bookman Old Style" pitchFamily="18" charset="0"/>
              </a:rPr>
              <a:t>que no contenga el consentimiento de los padres biológicos </a:t>
            </a:r>
            <a:r>
              <a:rPr lang="es-PR" sz="2300" dirty="0">
                <a:solidFill>
                  <a:schemeClr val="tx1"/>
                </a:solidFill>
                <a:latin typeface="Bookman Old Style" pitchFamily="18" charset="0"/>
              </a:rPr>
              <a:t>se notificará mediante la entrega del emplazamiento y la petición a los padres o al tutor del adoptando.  El término para realizar la notificación será de quince </a:t>
            </a:r>
            <a:r>
              <a:rPr lang="es-PR" sz="2300" b="1" dirty="0">
                <a:solidFill>
                  <a:srgbClr val="FF0000"/>
                </a:solidFill>
                <a:latin typeface="Bookman Old Style" pitchFamily="18" charset="0"/>
              </a:rPr>
              <a:t>(15) días a partir de la presentación de la petición al Tribunal. </a:t>
            </a:r>
          </a:p>
          <a:p>
            <a:pPr marL="0" indent="0" algn="just" eaLnBrk="1" fontAlgn="auto" hangingPunct="1">
              <a:spcBef>
                <a:spcPts val="580"/>
              </a:spcBef>
              <a:spcAft>
                <a:spcPts val="0"/>
              </a:spcAft>
              <a:buFont typeface="Arial" panose="020B0604020202020204" pitchFamily="34" charset="0"/>
              <a:buNone/>
              <a:defRPr/>
            </a:pPr>
            <a:endParaRPr lang="es-PR" sz="2300" b="1" dirty="0">
              <a:solidFill>
                <a:srgbClr val="C00000"/>
              </a:solidFill>
              <a:latin typeface="Bookman Old Style" pitchFamily="18" charset="0"/>
            </a:endParaRPr>
          </a:p>
          <a:p>
            <a:pPr marL="274320" indent="-274320" algn="just" eaLnBrk="1" fontAlgn="auto" hangingPunct="1">
              <a:spcBef>
                <a:spcPts val="580"/>
              </a:spcBef>
              <a:spcAft>
                <a:spcPts val="0"/>
              </a:spcAft>
              <a:buFont typeface="Wingdings 2"/>
              <a:buChar char=""/>
              <a:defRPr/>
            </a:pPr>
            <a:r>
              <a:rPr lang="es-PR" sz="2300" dirty="0">
                <a:solidFill>
                  <a:schemeClr val="tx1"/>
                </a:solidFill>
                <a:latin typeface="Bookman Old Style" pitchFamily="18" charset="0"/>
              </a:rPr>
              <a:t>No será necesario la notificación al padre, madre o ambos </a:t>
            </a:r>
            <a:r>
              <a:rPr lang="es-PR" sz="2300" b="1" dirty="0">
                <a:solidFill>
                  <a:schemeClr val="tx1"/>
                </a:solidFill>
                <a:latin typeface="Bookman Old Style" pitchFamily="18" charset="0"/>
              </a:rPr>
              <a:t>que haya sido privado de la patria potestad mediante sentencia emitida </a:t>
            </a:r>
            <a:r>
              <a:rPr lang="es-PR" sz="2300" dirty="0">
                <a:solidFill>
                  <a:schemeClr val="tx1"/>
                </a:solidFill>
                <a:latin typeface="Bookman Old Style" pitchFamily="18" charset="0"/>
              </a:rPr>
              <a:t>por un Tribunal conforme a Derecho o </a:t>
            </a:r>
            <a:r>
              <a:rPr lang="es-PR" sz="2300" b="1" dirty="0">
                <a:solidFill>
                  <a:schemeClr val="tx1"/>
                </a:solidFill>
                <a:latin typeface="Bookman Old Style" pitchFamily="18" charset="0"/>
              </a:rPr>
              <a:t>que haya renunciado a la patria potestad </a:t>
            </a:r>
            <a:r>
              <a:rPr lang="es-PR" sz="2300" dirty="0">
                <a:solidFill>
                  <a:schemeClr val="tx1"/>
                </a:solidFill>
                <a:latin typeface="Bookman Old Style" pitchFamily="18" charset="0"/>
              </a:rPr>
              <a:t>mediante un Acuerdo de Adopción conforme a esta Ley. </a:t>
            </a:r>
          </a:p>
        </p:txBody>
      </p:sp>
      <p:sp>
        <p:nvSpPr>
          <p:cNvPr id="4" name="Marcador de pie de página 3">
            <a:extLst>
              <a:ext uri="{FF2B5EF4-FFF2-40B4-BE49-F238E27FC236}">
                <a16:creationId xmlns:a16="http://schemas.microsoft.com/office/drawing/2014/main" id="{D3A25A4C-D7D5-976D-C38C-D5409606A448}"/>
              </a:ext>
            </a:extLst>
          </p:cNvPr>
          <p:cNvSpPr>
            <a:spLocks noGrp="1"/>
          </p:cNvSpPr>
          <p:nvPr>
            <p:ph type="ftr" sz="quarter" idx="11"/>
          </p:nvPr>
        </p:nvSpPr>
        <p:spPr/>
        <p:txBody>
          <a:bodyPr/>
          <a:lstStyle/>
          <a:p>
            <a:pPr>
              <a:defRPr/>
            </a:pPr>
            <a:r>
              <a:rPr lang="es-MX"/>
              <a:t>MVN 2024</a:t>
            </a:r>
            <a:endParaRPr lang="es-PR"/>
          </a:p>
        </p:txBody>
      </p:sp>
      <p:sp>
        <p:nvSpPr>
          <p:cNvPr id="2" name="Marcador de número de diapositiva 1">
            <a:extLst>
              <a:ext uri="{FF2B5EF4-FFF2-40B4-BE49-F238E27FC236}">
                <a16:creationId xmlns:a16="http://schemas.microsoft.com/office/drawing/2014/main" id="{145EB9FA-6C92-7EB3-07B9-D36FAA8A5683}"/>
              </a:ext>
            </a:extLst>
          </p:cNvPr>
          <p:cNvSpPr>
            <a:spLocks noGrp="1"/>
          </p:cNvSpPr>
          <p:nvPr>
            <p:ph type="sldNum" sz="quarter" idx="12"/>
          </p:nvPr>
        </p:nvSpPr>
        <p:spPr/>
        <p:txBody>
          <a:bodyPr/>
          <a:lstStyle/>
          <a:p>
            <a:pPr>
              <a:defRPr/>
            </a:pPr>
            <a:fld id="{A3220939-D7CD-48A7-9BBB-32B517FDB6DA}" type="slidenum">
              <a:rPr lang="es-PR" altLang="es-PR"/>
              <a:pPr>
                <a:defRPr/>
              </a:pPr>
              <a:t>38</a:t>
            </a:fld>
            <a:endParaRPr lang="es-PR" altLang="es-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3DCCC25-C06C-6B07-168F-8BD60CCEA57B}"/>
              </a:ext>
            </a:extLst>
          </p:cNvPr>
          <p:cNvSpPr>
            <a:spLocks noGrp="1"/>
          </p:cNvSpPr>
          <p:nvPr>
            <p:ph type="title"/>
          </p:nvPr>
        </p:nvSpPr>
        <p:spPr>
          <a:xfrm>
            <a:off x="1199456" y="188912"/>
            <a:ext cx="8897044" cy="647799"/>
          </a:xfrm>
        </p:spPr>
        <p:txBody>
          <a:bodyPr>
            <a:normAutofit fontScale="90000"/>
          </a:bodyPr>
          <a:lstStyle/>
          <a:p>
            <a:pPr algn="ctr" eaLnBrk="1" fontAlgn="auto" hangingPunct="1">
              <a:spcAft>
                <a:spcPts val="0"/>
              </a:spcAft>
              <a:defRPr/>
            </a:pPr>
            <a:r>
              <a:rPr lang="es-MX" sz="3200" dirty="0">
                <a:solidFill>
                  <a:schemeClr val="tx1"/>
                </a:solidFill>
              </a:rPr>
              <a:t>NOTIFICACIÓN DE LA PETICIÓN DE ADOPCIÓN</a:t>
            </a:r>
            <a:endParaRPr lang="es-PR" sz="3200" dirty="0">
              <a:solidFill>
                <a:schemeClr val="tx1"/>
              </a:solidFill>
            </a:endParaRPr>
          </a:p>
        </p:txBody>
      </p:sp>
      <p:sp>
        <p:nvSpPr>
          <p:cNvPr id="3" name="Marcador de contenido 2">
            <a:extLst>
              <a:ext uri="{FF2B5EF4-FFF2-40B4-BE49-F238E27FC236}">
                <a16:creationId xmlns:a16="http://schemas.microsoft.com/office/drawing/2014/main" id="{EA683A71-D421-7BC7-18CA-B5A8FCA7BC53}"/>
              </a:ext>
            </a:extLst>
          </p:cNvPr>
          <p:cNvSpPr>
            <a:spLocks noGrp="1"/>
          </p:cNvSpPr>
          <p:nvPr>
            <p:ph idx="1"/>
          </p:nvPr>
        </p:nvSpPr>
        <p:spPr>
          <a:xfrm>
            <a:off x="983432" y="1124744"/>
            <a:ext cx="10513168" cy="5328592"/>
          </a:xfrm>
        </p:spPr>
        <p:txBody>
          <a:bodyPr rtlCol="0">
            <a:normAutofit/>
          </a:bodyPr>
          <a:lstStyle/>
          <a:p>
            <a:pPr marL="0" indent="0" eaLnBrk="1" fontAlgn="auto" hangingPunct="1">
              <a:spcAft>
                <a:spcPts val="0"/>
              </a:spcAft>
              <a:buFont typeface="Arial" panose="020B0604020202020204" pitchFamily="34" charset="0"/>
              <a:buNone/>
              <a:defRPr/>
            </a:pPr>
            <a:r>
              <a:rPr lang="es-MX" sz="1800" b="1" dirty="0">
                <a:solidFill>
                  <a:schemeClr val="tx1"/>
                </a:solidFill>
              </a:rPr>
              <a:t>¿ A quién se notifica la petición, ya sea mediante notificación personal o por correo certificado?</a:t>
            </a:r>
          </a:p>
          <a:p>
            <a:pPr marL="0" indent="0" eaLnBrk="1" fontAlgn="auto" hangingPunct="1">
              <a:spcAft>
                <a:spcPts val="0"/>
              </a:spcAft>
              <a:buFont typeface="Arial" panose="020B0604020202020204" pitchFamily="34" charset="0"/>
              <a:buNone/>
              <a:defRPr/>
            </a:pPr>
            <a:endParaRPr lang="es-MX" sz="1800" b="1" dirty="0">
              <a:solidFill>
                <a:schemeClr val="tx1"/>
              </a:solidFill>
            </a:endParaRPr>
          </a:p>
          <a:p>
            <a:pPr eaLnBrk="1" fontAlgn="auto" hangingPunct="1">
              <a:spcAft>
                <a:spcPts val="0"/>
              </a:spcAft>
              <a:defRPr/>
            </a:pPr>
            <a:r>
              <a:rPr lang="es-MX" sz="1800" dirty="0">
                <a:solidFill>
                  <a:schemeClr val="tx1"/>
                </a:solidFill>
              </a:rPr>
              <a:t>Procurador/a de  Asuntos de Familia</a:t>
            </a:r>
          </a:p>
          <a:p>
            <a:pPr eaLnBrk="1" fontAlgn="auto" hangingPunct="1">
              <a:spcAft>
                <a:spcPts val="0"/>
              </a:spcAft>
              <a:defRPr/>
            </a:pPr>
            <a:endParaRPr lang="es-MX" sz="1800" dirty="0">
              <a:solidFill>
                <a:schemeClr val="tx1"/>
              </a:solidFill>
            </a:endParaRPr>
          </a:p>
          <a:p>
            <a:pPr eaLnBrk="1" fontAlgn="auto" hangingPunct="1">
              <a:spcAft>
                <a:spcPts val="0"/>
              </a:spcAft>
              <a:defRPr/>
            </a:pPr>
            <a:r>
              <a:rPr lang="es-MX" sz="1800" dirty="0">
                <a:solidFill>
                  <a:schemeClr val="tx1"/>
                </a:solidFill>
              </a:rPr>
              <a:t>Secretario/a del Departamento de la Familia (Unidad de Adopción)</a:t>
            </a:r>
          </a:p>
          <a:p>
            <a:pPr eaLnBrk="1" fontAlgn="auto" hangingPunct="1">
              <a:spcAft>
                <a:spcPts val="0"/>
              </a:spcAft>
              <a:defRPr/>
            </a:pPr>
            <a:endParaRPr lang="es-MX" sz="1800" dirty="0">
              <a:solidFill>
                <a:schemeClr val="tx1"/>
              </a:solidFill>
            </a:endParaRPr>
          </a:p>
          <a:p>
            <a:pPr eaLnBrk="1" fontAlgn="auto" hangingPunct="1">
              <a:spcAft>
                <a:spcPts val="0"/>
              </a:spcAft>
              <a:defRPr/>
            </a:pPr>
            <a:r>
              <a:rPr lang="es-MX" sz="1800" dirty="0">
                <a:solidFill>
                  <a:schemeClr val="tx1"/>
                </a:solidFill>
              </a:rPr>
              <a:t>Personas con quien el adoptando haya estado residiendo al momento de presentarse la petición</a:t>
            </a:r>
          </a:p>
          <a:p>
            <a:pPr eaLnBrk="1" fontAlgn="auto" hangingPunct="1">
              <a:spcAft>
                <a:spcPts val="0"/>
              </a:spcAft>
              <a:defRPr/>
            </a:pPr>
            <a:endParaRPr lang="es-MX" sz="1800" dirty="0">
              <a:solidFill>
                <a:schemeClr val="tx1"/>
              </a:solidFill>
            </a:endParaRPr>
          </a:p>
          <a:p>
            <a:pPr eaLnBrk="1" fontAlgn="auto" hangingPunct="1">
              <a:spcAft>
                <a:spcPts val="0"/>
              </a:spcAft>
              <a:defRPr/>
            </a:pPr>
            <a:r>
              <a:rPr lang="es-MX" sz="1800" dirty="0">
                <a:solidFill>
                  <a:schemeClr val="tx1"/>
                </a:solidFill>
              </a:rPr>
              <a:t>Hay un </a:t>
            </a:r>
            <a:r>
              <a:rPr lang="es-MX" sz="1800" b="1" dirty="0">
                <a:solidFill>
                  <a:srgbClr val="FF0000"/>
                </a:solidFill>
              </a:rPr>
              <a:t>término de 15 días para realizar la notificación</a:t>
            </a:r>
          </a:p>
          <a:p>
            <a:pPr eaLnBrk="1" fontAlgn="auto" hangingPunct="1">
              <a:spcAft>
                <a:spcPts val="0"/>
              </a:spcAft>
              <a:defRPr/>
            </a:pPr>
            <a:endParaRPr lang="es-MX" sz="1800" dirty="0">
              <a:solidFill>
                <a:schemeClr val="tx1"/>
              </a:solidFill>
            </a:endParaRPr>
          </a:p>
          <a:p>
            <a:pPr eaLnBrk="1" fontAlgn="auto" hangingPunct="1">
              <a:spcAft>
                <a:spcPts val="0"/>
              </a:spcAft>
              <a:defRPr/>
            </a:pPr>
            <a:r>
              <a:rPr lang="es-MX" sz="1800" b="1" dirty="0">
                <a:solidFill>
                  <a:srgbClr val="FF0000"/>
                </a:solidFill>
              </a:rPr>
              <a:t>Advertencia que debe incluirse en la notificación</a:t>
            </a:r>
            <a:r>
              <a:rPr lang="es-MX" sz="1800" dirty="0">
                <a:solidFill>
                  <a:schemeClr val="tx1"/>
                </a:solidFill>
              </a:rPr>
              <a:t>: De no comparecer a la primera vista señalada, el Tribunal </a:t>
            </a:r>
            <a:r>
              <a:rPr lang="es-MX" sz="1800" b="1" dirty="0">
                <a:solidFill>
                  <a:schemeClr val="tx1"/>
                </a:solidFill>
              </a:rPr>
              <a:t>podrá decretar la adopción sin más citarle ni oírle. </a:t>
            </a:r>
            <a:endParaRPr lang="es-PR" sz="1800" b="1" dirty="0">
              <a:solidFill>
                <a:schemeClr val="tx1"/>
              </a:solidFill>
            </a:endParaRPr>
          </a:p>
        </p:txBody>
      </p:sp>
      <p:sp>
        <p:nvSpPr>
          <p:cNvPr id="5" name="Marcador de pie de página 4">
            <a:extLst>
              <a:ext uri="{FF2B5EF4-FFF2-40B4-BE49-F238E27FC236}">
                <a16:creationId xmlns:a16="http://schemas.microsoft.com/office/drawing/2014/main" id="{22B890D6-ECDC-21B1-EB23-E44D8D7E67A1}"/>
              </a:ext>
            </a:extLst>
          </p:cNvPr>
          <p:cNvSpPr>
            <a:spLocks noGrp="1"/>
          </p:cNvSpPr>
          <p:nvPr>
            <p:ph type="ftr" sz="quarter" idx="11"/>
          </p:nvPr>
        </p:nvSpPr>
        <p:spPr/>
        <p:txBody>
          <a:bodyPr/>
          <a:lstStyle/>
          <a:p>
            <a:pPr>
              <a:defRPr/>
            </a:pPr>
            <a:r>
              <a:rPr lang="es-MX"/>
              <a:t>MVN 2024</a:t>
            </a:r>
            <a:endParaRPr lang="es-PR"/>
          </a:p>
        </p:txBody>
      </p:sp>
      <p:sp>
        <p:nvSpPr>
          <p:cNvPr id="4" name="Marcador de número de diapositiva 3">
            <a:extLst>
              <a:ext uri="{FF2B5EF4-FFF2-40B4-BE49-F238E27FC236}">
                <a16:creationId xmlns:a16="http://schemas.microsoft.com/office/drawing/2014/main" id="{13A5ECC9-1DEF-6C60-283B-B011E8E7F02E}"/>
              </a:ext>
            </a:extLst>
          </p:cNvPr>
          <p:cNvSpPr>
            <a:spLocks noGrp="1"/>
          </p:cNvSpPr>
          <p:nvPr>
            <p:ph type="sldNum" sz="quarter" idx="12"/>
          </p:nvPr>
        </p:nvSpPr>
        <p:spPr/>
        <p:txBody>
          <a:bodyPr/>
          <a:lstStyle/>
          <a:p>
            <a:pPr>
              <a:defRPr/>
            </a:pPr>
            <a:fld id="{2483B8AC-02C0-41B5-BFD4-5937ECFF2CE2}" type="slidenum">
              <a:rPr lang="es-PR" altLang="es-PR"/>
              <a:pPr>
                <a:defRPr/>
              </a:pPr>
              <a:t>39</a:t>
            </a:fld>
            <a:endParaRPr lang="es-PR" altLang="es-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BE1E1"/>
        </a:solidFill>
        <a:effectLst/>
      </p:bgPr>
    </p:bg>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5234E38-EB0D-B40A-41D4-150DE4C98BCA}"/>
              </a:ext>
            </a:extLst>
          </p:cNvPr>
          <p:cNvSpPr>
            <a:spLocks noGrp="1"/>
          </p:cNvSpPr>
          <p:nvPr>
            <p:ph type="title"/>
          </p:nvPr>
        </p:nvSpPr>
        <p:spPr>
          <a:xfrm>
            <a:off x="8400256" y="332655"/>
            <a:ext cx="3092115" cy="1321215"/>
          </a:xfrm>
        </p:spPr>
        <p:txBody>
          <a:bodyPr rtlCol="0">
            <a:noAutofit/>
          </a:bodyPr>
          <a:lstStyle/>
          <a:p>
            <a:pPr algn="ctr" eaLnBrk="1" fontAlgn="auto" hangingPunct="1">
              <a:spcAft>
                <a:spcPts val="0"/>
              </a:spcAft>
              <a:defRPr/>
            </a:pPr>
            <a:r>
              <a:rPr lang="es-PR" sz="2000" b="1" cap="all" dirty="0">
                <a:solidFill>
                  <a:schemeClr val="bg1"/>
                </a:solidFill>
                <a:latin typeface="Dreaming Outloud Pro" panose="03050502040302030504" pitchFamily="66" charset="0"/>
                <a:ea typeface="Times New Roman" panose="02020603050405020304" pitchFamily="18" charset="0"/>
                <a:cs typeface="Dreaming Outloud Pro" panose="03050502040302030504" pitchFamily="66" charset="0"/>
              </a:rPr>
              <a:t>M</a:t>
            </a:r>
            <a:r>
              <a:rPr lang="es-PR" sz="2000" b="1" cap="all" dirty="0">
                <a:solidFill>
                  <a:schemeClr val="bg1"/>
                </a:solidFill>
                <a:latin typeface="Dreaming Outloud Pro" panose="03050502040302030504" pitchFamily="66" charset="0"/>
                <a:ea typeface="Arial Unicode MS"/>
                <a:cs typeface="Dreaming Outloud Pro" panose="03050502040302030504" pitchFamily="66" charset="0"/>
              </a:rPr>
              <a:t>ejor </a:t>
            </a:r>
            <a:r>
              <a:rPr lang="es-PR" sz="2000" b="1" cap="all" dirty="0">
                <a:solidFill>
                  <a:schemeClr val="bg1"/>
                </a:solidFill>
                <a:latin typeface="Dreaming Outloud Pro" panose="03050502040302030504" pitchFamily="66" charset="0"/>
                <a:ea typeface="Times New Roman" panose="02020603050405020304" pitchFamily="18" charset="0"/>
                <a:cs typeface="Dreaming Outloud Pro" panose="03050502040302030504" pitchFamily="66" charset="0"/>
              </a:rPr>
              <a:t>I</a:t>
            </a:r>
            <a:r>
              <a:rPr lang="es-PR" sz="2000" b="1" cap="all" dirty="0">
                <a:solidFill>
                  <a:schemeClr val="bg1"/>
                </a:solidFill>
                <a:latin typeface="Dreaming Outloud Pro" panose="03050502040302030504" pitchFamily="66" charset="0"/>
                <a:ea typeface="Arial Unicode MS"/>
                <a:cs typeface="Dreaming Outloud Pro" panose="03050502040302030504" pitchFamily="66" charset="0"/>
              </a:rPr>
              <a:t>nterés del </a:t>
            </a:r>
            <a:r>
              <a:rPr lang="es-PR" sz="2000" b="1" cap="all" dirty="0">
                <a:solidFill>
                  <a:schemeClr val="bg1"/>
                </a:solidFill>
                <a:latin typeface="Dreaming Outloud Pro" panose="03050502040302030504" pitchFamily="66" charset="0"/>
                <a:ea typeface="Times New Roman" panose="02020603050405020304" pitchFamily="18" charset="0"/>
                <a:cs typeface="Dreaming Outloud Pro" panose="03050502040302030504" pitchFamily="66" charset="0"/>
              </a:rPr>
              <a:t>M</a:t>
            </a:r>
            <a:r>
              <a:rPr lang="es-PR" sz="2000" b="1" cap="all" dirty="0">
                <a:solidFill>
                  <a:schemeClr val="bg1"/>
                </a:solidFill>
                <a:latin typeface="Dreaming Outloud Pro" panose="03050502040302030504" pitchFamily="66" charset="0"/>
                <a:ea typeface="Arial Unicode MS"/>
                <a:cs typeface="Dreaming Outloud Pro" panose="03050502040302030504" pitchFamily="66" charset="0"/>
              </a:rPr>
              <a:t>enor, </a:t>
            </a:r>
            <a:br>
              <a:rPr lang="es-PR" sz="2000" b="1" cap="all" dirty="0">
                <a:solidFill>
                  <a:schemeClr val="bg1"/>
                </a:solidFill>
                <a:latin typeface="Dreaming Outloud Pro" panose="03050502040302030504" pitchFamily="66" charset="0"/>
                <a:ea typeface="Arial Unicode MS"/>
                <a:cs typeface="Dreaming Outloud Pro" panose="03050502040302030504" pitchFamily="66" charset="0"/>
              </a:rPr>
            </a:br>
            <a:r>
              <a:rPr lang="es-PR" sz="2000" b="1" cap="all" dirty="0">
                <a:solidFill>
                  <a:schemeClr val="bg1"/>
                </a:solidFill>
                <a:latin typeface="Dreaming Outloud Pro" panose="03050502040302030504" pitchFamily="66" charset="0"/>
                <a:ea typeface="Arial Unicode MS"/>
                <a:cs typeface="Dreaming Outloud Pro" panose="03050502040302030504" pitchFamily="66" charset="0"/>
              </a:rPr>
              <a:t>Ley 57-2023</a:t>
            </a:r>
            <a:br>
              <a:rPr lang="es-PR" sz="2000" b="1" cap="all" dirty="0">
                <a:solidFill>
                  <a:schemeClr val="bg1"/>
                </a:solidFill>
                <a:latin typeface="Dreaming Outloud Pro" panose="03050502040302030504" pitchFamily="66" charset="0"/>
                <a:ea typeface="Arial Unicode MS"/>
                <a:cs typeface="Dreaming Outloud Pro" panose="03050502040302030504" pitchFamily="66" charset="0"/>
              </a:rPr>
            </a:br>
            <a:r>
              <a:rPr lang="es-PR" sz="2000" b="1" cap="all" dirty="0">
                <a:solidFill>
                  <a:schemeClr val="bg1"/>
                </a:solidFill>
                <a:latin typeface="Dreaming Outloud Pro" panose="03050502040302030504" pitchFamily="66" charset="0"/>
                <a:cs typeface="Dreaming Outloud Pro" panose="03050502040302030504" pitchFamily="66" charset="0"/>
              </a:rPr>
              <a:t>Art. 3 (CC)</a:t>
            </a:r>
            <a:endParaRPr lang="es-PR" sz="2000" cap="all" dirty="0">
              <a:solidFill>
                <a:schemeClr val="bg1"/>
              </a:solidFill>
              <a:latin typeface="Dreaming Outloud Pro" panose="03050502040302030504" pitchFamily="66" charset="0"/>
              <a:cs typeface="Dreaming Outloud Pro" panose="03050502040302030504" pitchFamily="66" charset="0"/>
            </a:endParaRPr>
          </a:p>
        </p:txBody>
      </p:sp>
      <p:sp>
        <p:nvSpPr>
          <p:cNvPr id="3" name="Marcador de contenido 2">
            <a:extLst>
              <a:ext uri="{FF2B5EF4-FFF2-40B4-BE49-F238E27FC236}">
                <a16:creationId xmlns:a16="http://schemas.microsoft.com/office/drawing/2014/main" id="{C055E67B-8B6E-F54A-D6A2-17DB1B1E6075}"/>
              </a:ext>
            </a:extLst>
          </p:cNvPr>
          <p:cNvSpPr>
            <a:spLocks noGrp="1"/>
          </p:cNvSpPr>
          <p:nvPr>
            <p:ph idx="1"/>
          </p:nvPr>
        </p:nvSpPr>
        <p:spPr>
          <a:xfrm>
            <a:off x="442369" y="260648"/>
            <a:ext cx="6445720" cy="6114752"/>
          </a:xfrm>
        </p:spPr>
        <p:txBody>
          <a:bodyPr rtlCol="0">
            <a:normAutofit/>
          </a:bodyPr>
          <a:lstStyle/>
          <a:p>
            <a:pPr marL="288036" indent="-288036" algn="just" eaLnBrk="1" fontAlgn="auto" hangingPunct="1">
              <a:buFont typeface="Wingdings" panose="05000000000000000000" pitchFamily="2" charset="2"/>
              <a:buChar char="Ø"/>
              <a:defRPr/>
            </a:pPr>
            <a:r>
              <a:rPr lang="es-PR" sz="2000" dirty="0">
                <a:solidFill>
                  <a:schemeClr val="tx1">
                    <a:lumMod val="95000"/>
                    <a:lumOff val="5000"/>
                  </a:schemeClr>
                </a:solidFill>
                <a:latin typeface="Verdana Pro" panose="020B0604030504040204" pitchFamily="34" charset="0"/>
                <a:ea typeface="Times New Roman" panose="02020603050405020304" pitchFamily="18" charset="0"/>
              </a:rPr>
              <a:t>C</a:t>
            </a:r>
            <a:r>
              <a:rPr lang="es-PR" sz="2000" dirty="0">
                <a:solidFill>
                  <a:schemeClr val="tx1">
                    <a:lumMod val="95000"/>
                    <a:lumOff val="5000"/>
                  </a:schemeClr>
                </a:solidFill>
                <a:latin typeface="Verdana Pro" panose="020B0604030504040204" pitchFamily="34" charset="0"/>
                <a:ea typeface="Arial Unicode MS"/>
              </a:rPr>
              <a:t>onjunto de acciones y procesos tendentes a garantizarle a un menor su desarrollo integral y una vida digna, así como las condiciones materiales y afectivas que le permitan vivir plenamente y alcanzar su máximo potencial</a:t>
            </a:r>
            <a:r>
              <a:rPr lang="es-PR" sz="2000" dirty="0">
                <a:solidFill>
                  <a:schemeClr val="tx1">
                    <a:lumMod val="95000"/>
                    <a:lumOff val="5000"/>
                  </a:schemeClr>
                </a:solidFill>
                <a:latin typeface="Verdana Pro" panose="020B0604030504040204" pitchFamily="34" charset="0"/>
                <a:ea typeface="Times New Roman" panose="02020603050405020304" pitchFamily="18" charset="0"/>
              </a:rPr>
              <a:t> y desarrollo</a:t>
            </a:r>
            <a:r>
              <a:rPr lang="es-PR" sz="2000" dirty="0">
                <a:solidFill>
                  <a:schemeClr val="tx1">
                    <a:lumMod val="95000"/>
                    <a:lumOff val="5000"/>
                  </a:schemeClr>
                </a:solidFill>
                <a:latin typeface="Verdana Pro" panose="020B0604030504040204" pitchFamily="34" charset="0"/>
                <a:ea typeface="Arial Unicode MS"/>
              </a:rPr>
              <a:t>, incluyendo, pero sin limitarse a, factores que afecten su bienestar físico, mental, emocional</a:t>
            </a:r>
            <a:r>
              <a:rPr lang="es-PR" sz="2000" dirty="0">
                <a:solidFill>
                  <a:schemeClr val="tx1">
                    <a:lumMod val="95000"/>
                    <a:lumOff val="5000"/>
                  </a:schemeClr>
                </a:solidFill>
                <a:latin typeface="Verdana Pro" panose="020B0604030504040204" pitchFamily="34" charset="0"/>
                <a:ea typeface="Times New Roman" panose="02020603050405020304" pitchFamily="18" charset="0"/>
              </a:rPr>
              <a:t>, familiar, educativo, social, la salud y su seguridad</a:t>
            </a:r>
            <a:r>
              <a:rPr lang="es-PR" sz="2000" dirty="0">
                <a:solidFill>
                  <a:schemeClr val="tx1">
                    <a:lumMod val="95000"/>
                    <a:lumOff val="5000"/>
                  </a:schemeClr>
                </a:solidFill>
                <a:effectLst>
                  <a:outerShdw blurRad="38100" dist="38100" dir="2700000" algn="tl">
                    <a:srgbClr val="000000">
                      <a:alpha val="43137"/>
                    </a:srgbClr>
                  </a:outerShdw>
                </a:effectLst>
                <a:latin typeface="Verdana Pro" panose="020B0604030504040204" pitchFamily="34" charset="0"/>
                <a:ea typeface="Times New Roman" panose="02020603050405020304" pitchFamily="18" charset="0"/>
              </a:rPr>
              <a:t>.</a:t>
            </a:r>
            <a:r>
              <a:rPr lang="es-MX" sz="2000" dirty="0">
                <a:solidFill>
                  <a:schemeClr val="tx1">
                    <a:lumMod val="95000"/>
                    <a:lumOff val="5000"/>
                  </a:schemeClr>
                </a:solidFill>
                <a:effectLst>
                  <a:outerShdw blurRad="38100" dist="38100" dir="2700000" algn="tl">
                    <a:srgbClr val="000000">
                      <a:alpha val="43137"/>
                    </a:srgbClr>
                  </a:outerShdw>
                </a:effectLst>
                <a:latin typeface="Verdana Pro" panose="020B0604030504040204" pitchFamily="34" charset="0"/>
                <a:ea typeface="Times New Roman" panose="02020603050405020304" pitchFamily="18" charset="0"/>
              </a:rPr>
              <a:t> </a:t>
            </a:r>
          </a:p>
          <a:p>
            <a:pPr marL="0" indent="0" algn="just" eaLnBrk="1" fontAlgn="auto" hangingPunct="1">
              <a:buNone/>
              <a:defRPr/>
            </a:pPr>
            <a:endParaRPr lang="es-MX" sz="2000" dirty="0">
              <a:solidFill>
                <a:schemeClr val="tx1">
                  <a:lumMod val="95000"/>
                  <a:lumOff val="5000"/>
                </a:schemeClr>
              </a:solidFill>
              <a:effectLst>
                <a:outerShdw blurRad="38100" dist="38100" dir="2700000" algn="tl">
                  <a:srgbClr val="000000">
                    <a:alpha val="43137"/>
                  </a:srgbClr>
                </a:outerShdw>
              </a:effectLst>
              <a:latin typeface="Verdana Pro" panose="020B0604030504040204" pitchFamily="34" charset="0"/>
              <a:ea typeface="Times New Roman" panose="02020603050405020304" pitchFamily="18" charset="0"/>
            </a:endParaRPr>
          </a:p>
          <a:p>
            <a:pPr marL="288036" indent="-288036" algn="just" eaLnBrk="1" fontAlgn="auto" hangingPunct="1">
              <a:buFont typeface="Wingdings" panose="05000000000000000000" pitchFamily="2" charset="2"/>
              <a:buChar char="§"/>
              <a:defRPr/>
            </a:pPr>
            <a:r>
              <a:rPr lang="es-MX" sz="2000" dirty="0">
                <a:solidFill>
                  <a:schemeClr val="tx1">
                    <a:lumMod val="95000"/>
                    <a:lumOff val="5000"/>
                  </a:schemeClr>
                </a:solidFill>
                <a:latin typeface="Verdana Pro" panose="020B0604030504040204" pitchFamily="34" charset="0"/>
                <a:ea typeface="Times New Roman" panose="02020603050405020304" pitchFamily="18" charset="0"/>
              </a:rPr>
              <a:t>Carta de los Derechos del Niño, Ley Núm. 338-1998, según enmendada</a:t>
            </a:r>
          </a:p>
          <a:p>
            <a:pPr marL="288036" indent="-288036" algn="just" eaLnBrk="1" fontAlgn="auto" hangingPunct="1">
              <a:buFont typeface="Wingdings" panose="05000000000000000000" pitchFamily="2" charset="2"/>
              <a:buChar char="§"/>
              <a:defRPr/>
            </a:pPr>
            <a:r>
              <a:rPr lang="es-MX" sz="2000" dirty="0">
                <a:solidFill>
                  <a:schemeClr val="tx1">
                    <a:lumMod val="95000"/>
                    <a:lumOff val="5000"/>
                  </a:schemeClr>
                </a:solidFill>
                <a:latin typeface="Verdana Pro" panose="020B0604030504040204" pitchFamily="34" charset="0"/>
                <a:ea typeface="Times New Roman" panose="02020603050405020304" pitchFamily="18" charset="0"/>
              </a:rPr>
              <a:t>Convención sobre los Derechos del Niño De 1989</a:t>
            </a:r>
            <a:r>
              <a:rPr lang="es-ES" sz="2000" dirty="0">
                <a:solidFill>
                  <a:schemeClr val="tx1">
                    <a:lumMod val="95000"/>
                    <a:lumOff val="5000"/>
                  </a:schemeClr>
                </a:solidFill>
                <a:latin typeface="Verdana Pro" panose="020B0604030504040204" pitchFamily="34" charset="0"/>
              </a:rPr>
              <a:t>. </a:t>
            </a:r>
          </a:p>
          <a:p>
            <a:pPr marL="288036" indent="-288036" algn="just" eaLnBrk="1" fontAlgn="auto" hangingPunct="1">
              <a:buFont typeface="Wingdings" panose="05000000000000000000" pitchFamily="2" charset="2"/>
              <a:buChar char="§"/>
              <a:defRPr/>
            </a:pPr>
            <a:endParaRPr lang="es-MX" sz="1800" dirty="0">
              <a:latin typeface="Verdana Pro" panose="020B0604030504040204" pitchFamily="34" charset="0"/>
              <a:ea typeface="Times New Roman" panose="02020603050405020304" pitchFamily="18" charset="0"/>
            </a:endParaRPr>
          </a:p>
          <a:p>
            <a:pPr marL="288036" indent="-288036" eaLnBrk="1" fontAlgn="auto" hangingPunct="1">
              <a:defRPr/>
            </a:pPr>
            <a:endParaRPr lang="es-PR" dirty="0"/>
          </a:p>
        </p:txBody>
      </p:sp>
      <p:sp>
        <p:nvSpPr>
          <p:cNvPr id="4" name="Marcador de texto 3">
            <a:extLst>
              <a:ext uri="{FF2B5EF4-FFF2-40B4-BE49-F238E27FC236}">
                <a16:creationId xmlns:a16="http://schemas.microsoft.com/office/drawing/2014/main" id="{BDDF694E-6BEC-372B-9231-9987DBE83534}"/>
              </a:ext>
            </a:extLst>
          </p:cNvPr>
          <p:cNvSpPr>
            <a:spLocks noGrp="1"/>
          </p:cNvSpPr>
          <p:nvPr>
            <p:ph type="body" sz="half" idx="2"/>
          </p:nvPr>
        </p:nvSpPr>
        <p:spPr/>
        <p:txBody>
          <a:bodyPr/>
          <a:lstStyle/>
          <a:p>
            <a:endParaRPr lang="LID4096" dirty="0"/>
          </a:p>
        </p:txBody>
      </p:sp>
      <p:sp>
        <p:nvSpPr>
          <p:cNvPr id="54277" name="Marcador de pie de página 3">
            <a:extLst>
              <a:ext uri="{FF2B5EF4-FFF2-40B4-BE49-F238E27FC236}">
                <a16:creationId xmlns:a16="http://schemas.microsoft.com/office/drawing/2014/main" id="{F8BDED79-82BD-6882-E8C7-BA3344897126}"/>
              </a:ext>
            </a:extLst>
          </p:cNvPr>
          <p:cNvSpPr>
            <a:spLocks noGrp="1" noChangeArrowheads="1"/>
          </p:cNvSpPr>
          <p:nvPr>
            <p:ph type="ftr"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defTabSz="342900">
              <a:defRPr>
                <a:solidFill>
                  <a:schemeClr val="tx1"/>
                </a:solidFill>
                <a:latin typeface="Gill Sans MT" panose="020B0502020104020203" pitchFamily="34" charset="0"/>
              </a:defRPr>
            </a:lvl1pPr>
            <a:lvl2pPr marL="742950" indent="-285750" defTabSz="342900">
              <a:defRPr>
                <a:solidFill>
                  <a:schemeClr val="tx1"/>
                </a:solidFill>
                <a:latin typeface="Gill Sans MT" panose="020B0502020104020203" pitchFamily="34" charset="0"/>
              </a:defRPr>
            </a:lvl2pPr>
            <a:lvl3pPr marL="1143000" indent="-228600" defTabSz="342900">
              <a:defRPr>
                <a:solidFill>
                  <a:schemeClr val="tx1"/>
                </a:solidFill>
                <a:latin typeface="Gill Sans MT" panose="020B0502020104020203" pitchFamily="34" charset="0"/>
              </a:defRPr>
            </a:lvl3pPr>
            <a:lvl4pPr marL="1600200" indent="-228600" defTabSz="342900">
              <a:defRPr>
                <a:solidFill>
                  <a:schemeClr val="tx1"/>
                </a:solidFill>
                <a:latin typeface="Gill Sans MT" panose="020B0502020104020203" pitchFamily="34" charset="0"/>
              </a:defRPr>
            </a:lvl4pPr>
            <a:lvl5pPr marL="2057400" indent="-228600" defTabSz="342900">
              <a:defRPr>
                <a:solidFill>
                  <a:schemeClr val="tx1"/>
                </a:solidFill>
                <a:latin typeface="Gill Sans MT" panose="020B0502020104020203" pitchFamily="34" charset="0"/>
              </a:defRPr>
            </a:lvl5pPr>
            <a:lvl6pPr marL="2514600" indent="-228600" defTabSz="342900" eaLnBrk="0" fontAlgn="base" hangingPunct="0">
              <a:spcBef>
                <a:spcPct val="0"/>
              </a:spcBef>
              <a:spcAft>
                <a:spcPct val="0"/>
              </a:spcAft>
              <a:defRPr>
                <a:solidFill>
                  <a:schemeClr val="tx1"/>
                </a:solidFill>
                <a:latin typeface="Gill Sans MT" panose="020B0502020104020203" pitchFamily="34" charset="0"/>
              </a:defRPr>
            </a:lvl6pPr>
            <a:lvl7pPr marL="2971800" indent="-228600" defTabSz="342900" eaLnBrk="0" fontAlgn="base" hangingPunct="0">
              <a:spcBef>
                <a:spcPct val="0"/>
              </a:spcBef>
              <a:spcAft>
                <a:spcPct val="0"/>
              </a:spcAft>
              <a:defRPr>
                <a:solidFill>
                  <a:schemeClr val="tx1"/>
                </a:solidFill>
                <a:latin typeface="Gill Sans MT" panose="020B0502020104020203" pitchFamily="34" charset="0"/>
              </a:defRPr>
            </a:lvl7pPr>
            <a:lvl8pPr marL="3429000" indent="-228600" defTabSz="342900" eaLnBrk="0" fontAlgn="base" hangingPunct="0">
              <a:spcBef>
                <a:spcPct val="0"/>
              </a:spcBef>
              <a:spcAft>
                <a:spcPct val="0"/>
              </a:spcAft>
              <a:defRPr>
                <a:solidFill>
                  <a:schemeClr val="tx1"/>
                </a:solidFill>
                <a:latin typeface="Gill Sans MT" panose="020B0502020104020203" pitchFamily="34" charset="0"/>
              </a:defRPr>
            </a:lvl8pPr>
            <a:lvl9pPr marL="3886200" indent="-228600" defTabSz="342900" eaLnBrk="0" fontAlgn="base" hangingPunct="0">
              <a:spcBef>
                <a:spcPct val="0"/>
              </a:spcBef>
              <a:spcAft>
                <a:spcPct val="0"/>
              </a:spcAft>
              <a:defRPr>
                <a:solidFill>
                  <a:schemeClr val="tx1"/>
                </a:solidFill>
                <a:latin typeface="Gill Sans MT" panose="020B0502020104020203" pitchFamily="34" charset="0"/>
              </a:defRPr>
            </a:lvl9pPr>
          </a:lstStyle>
          <a:p>
            <a:r>
              <a:rPr lang="es-ES" altLang="es-PR">
                <a:solidFill>
                  <a:srgbClr val="39302A"/>
                </a:solidFill>
                <a:latin typeface="Century Gothic" panose="020B0502020202020204" pitchFamily="34" charset="0"/>
              </a:rPr>
              <a:t>MVN 2024</a:t>
            </a:r>
          </a:p>
        </p:txBody>
      </p:sp>
      <p:sp>
        <p:nvSpPr>
          <p:cNvPr id="54278" name="Marcador de número de diapositiva 4">
            <a:extLst>
              <a:ext uri="{FF2B5EF4-FFF2-40B4-BE49-F238E27FC236}">
                <a16:creationId xmlns:a16="http://schemas.microsoft.com/office/drawing/2014/main" id="{47A9EC05-CC56-4F01-B30F-B2DD20DC9B9F}"/>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defTabSz="342900">
              <a:defRPr>
                <a:solidFill>
                  <a:schemeClr val="tx1"/>
                </a:solidFill>
                <a:latin typeface="Gill Sans MT" panose="020B0502020104020203" pitchFamily="34" charset="0"/>
              </a:defRPr>
            </a:lvl1pPr>
            <a:lvl2pPr marL="742950" indent="-285750" defTabSz="342900">
              <a:defRPr>
                <a:solidFill>
                  <a:schemeClr val="tx1"/>
                </a:solidFill>
                <a:latin typeface="Gill Sans MT" panose="020B0502020104020203" pitchFamily="34" charset="0"/>
              </a:defRPr>
            </a:lvl2pPr>
            <a:lvl3pPr marL="1143000" indent="-228600" defTabSz="342900">
              <a:defRPr>
                <a:solidFill>
                  <a:schemeClr val="tx1"/>
                </a:solidFill>
                <a:latin typeface="Gill Sans MT" panose="020B0502020104020203" pitchFamily="34" charset="0"/>
              </a:defRPr>
            </a:lvl3pPr>
            <a:lvl4pPr marL="1600200" indent="-228600" defTabSz="342900">
              <a:defRPr>
                <a:solidFill>
                  <a:schemeClr val="tx1"/>
                </a:solidFill>
                <a:latin typeface="Gill Sans MT" panose="020B0502020104020203" pitchFamily="34" charset="0"/>
              </a:defRPr>
            </a:lvl4pPr>
            <a:lvl5pPr marL="2057400" indent="-228600" defTabSz="342900">
              <a:defRPr>
                <a:solidFill>
                  <a:schemeClr val="tx1"/>
                </a:solidFill>
                <a:latin typeface="Gill Sans MT" panose="020B0502020104020203" pitchFamily="34" charset="0"/>
              </a:defRPr>
            </a:lvl5pPr>
            <a:lvl6pPr marL="2514600" indent="-228600" defTabSz="342900" eaLnBrk="0" fontAlgn="base" hangingPunct="0">
              <a:spcBef>
                <a:spcPct val="0"/>
              </a:spcBef>
              <a:spcAft>
                <a:spcPct val="0"/>
              </a:spcAft>
              <a:defRPr>
                <a:solidFill>
                  <a:schemeClr val="tx1"/>
                </a:solidFill>
                <a:latin typeface="Gill Sans MT" panose="020B0502020104020203" pitchFamily="34" charset="0"/>
              </a:defRPr>
            </a:lvl6pPr>
            <a:lvl7pPr marL="2971800" indent="-228600" defTabSz="342900" eaLnBrk="0" fontAlgn="base" hangingPunct="0">
              <a:spcBef>
                <a:spcPct val="0"/>
              </a:spcBef>
              <a:spcAft>
                <a:spcPct val="0"/>
              </a:spcAft>
              <a:defRPr>
                <a:solidFill>
                  <a:schemeClr val="tx1"/>
                </a:solidFill>
                <a:latin typeface="Gill Sans MT" panose="020B0502020104020203" pitchFamily="34" charset="0"/>
              </a:defRPr>
            </a:lvl7pPr>
            <a:lvl8pPr marL="3429000" indent="-228600" defTabSz="342900" eaLnBrk="0" fontAlgn="base" hangingPunct="0">
              <a:spcBef>
                <a:spcPct val="0"/>
              </a:spcBef>
              <a:spcAft>
                <a:spcPct val="0"/>
              </a:spcAft>
              <a:defRPr>
                <a:solidFill>
                  <a:schemeClr val="tx1"/>
                </a:solidFill>
                <a:latin typeface="Gill Sans MT" panose="020B0502020104020203" pitchFamily="34" charset="0"/>
              </a:defRPr>
            </a:lvl8pPr>
            <a:lvl9pPr marL="3886200" indent="-228600" defTabSz="342900" eaLnBrk="0" fontAlgn="base" hangingPunct="0">
              <a:spcBef>
                <a:spcPct val="0"/>
              </a:spcBef>
              <a:spcAft>
                <a:spcPct val="0"/>
              </a:spcAft>
              <a:defRPr>
                <a:solidFill>
                  <a:schemeClr val="tx1"/>
                </a:solidFill>
                <a:latin typeface="Gill Sans MT" panose="020B0502020104020203" pitchFamily="34" charset="0"/>
              </a:defRPr>
            </a:lvl9pPr>
          </a:lstStyle>
          <a:p>
            <a:fld id="{F321250C-0A79-4FA7-B625-18BC92FC5A96}" type="slidenum">
              <a:rPr lang="es-ES" altLang="es-PR" smtClean="0">
                <a:solidFill>
                  <a:srgbClr val="39302A"/>
                </a:solidFill>
                <a:latin typeface="Century Gothic" panose="020B0502020202020204" pitchFamily="34" charset="0"/>
              </a:rPr>
              <a:pPr/>
              <a:t>4</a:t>
            </a:fld>
            <a:endParaRPr lang="es-ES" altLang="es-PR">
              <a:solidFill>
                <a:srgbClr val="39302A"/>
              </a:solidFill>
              <a:latin typeface="Century Gothic" panose="020B0502020202020204" pitchFamily="34" charset="0"/>
            </a:endParaRPr>
          </a:p>
        </p:txBody>
      </p:sp>
      <p:pic>
        <p:nvPicPr>
          <p:cNvPr id="54279" name="Imagen 8">
            <a:extLst>
              <a:ext uri="{FF2B5EF4-FFF2-40B4-BE49-F238E27FC236}">
                <a16:creationId xmlns:a16="http://schemas.microsoft.com/office/drawing/2014/main" id="{884C5EB7-42B2-D1D9-C0EC-C1D50078230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752184" y="1828802"/>
            <a:ext cx="4329933" cy="422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21103D0-DEBE-B98B-8C52-0EF38B61B2CC}"/>
              </a:ext>
            </a:extLst>
          </p:cNvPr>
          <p:cNvSpPr>
            <a:spLocks noGrp="1"/>
          </p:cNvSpPr>
          <p:nvPr>
            <p:ph type="title"/>
          </p:nvPr>
        </p:nvSpPr>
        <p:spPr>
          <a:xfrm>
            <a:off x="1055440" y="333375"/>
            <a:ext cx="9144248" cy="719138"/>
          </a:xfrm>
        </p:spPr>
        <p:txBody>
          <a:bodyPr>
            <a:noAutofit/>
          </a:bodyPr>
          <a:lstStyle/>
          <a:p>
            <a:pPr algn="ctr" eaLnBrk="1" fontAlgn="auto" hangingPunct="1">
              <a:spcAft>
                <a:spcPts val="0"/>
              </a:spcAft>
              <a:defRPr/>
            </a:pPr>
            <a:r>
              <a:rPr lang="es-MX" sz="2800" dirty="0">
                <a:solidFill>
                  <a:schemeClr val="tx1"/>
                </a:solidFill>
              </a:rPr>
              <a:t>Personas llamadas </a:t>
            </a:r>
            <a:r>
              <a:rPr lang="es-MX" sz="2800" dirty="0">
                <a:solidFill>
                  <a:srgbClr val="FF0000"/>
                </a:solidFill>
              </a:rPr>
              <a:t>a consentir </a:t>
            </a:r>
            <a:r>
              <a:rPr lang="es-MX" sz="2800" dirty="0">
                <a:solidFill>
                  <a:schemeClr val="tx1"/>
                </a:solidFill>
              </a:rPr>
              <a:t>la adopción</a:t>
            </a:r>
            <a:br>
              <a:rPr lang="es-MX" sz="2800" dirty="0">
                <a:solidFill>
                  <a:schemeClr val="tx1"/>
                </a:solidFill>
              </a:rPr>
            </a:br>
            <a:r>
              <a:rPr lang="es-MX" sz="2800" dirty="0">
                <a:solidFill>
                  <a:schemeClr val="tx1"/>
                </a:solidFill>
              </a:rPr>
              <a:t>Art. 584</a:t>
            </a:r>
            <a:endParaRPr lang="es-PR" sz="2800" dirty="0">
              <a:solidFill>
                <a:schemeClr val="tx1"/>
              </a:solidFill>
            </a:endParaRPr>
          </a:p>
        </p:txBody>
      </p:sp>
      <p:sp>
        <p:nvSpPr>
          <p:cNvPr id="3" name="Marcador de contenido 2">
            <a:extLst>
              <a:ext uri="{FF2B5EF4-FFF2-40B4-BE49-F238E27FC236}">
                <a16:creationId xmlns:a16="http://schemas.microsoft.com/office/drawing/2014/main" id="{96B46472-5B20-C4D3-AC6A-15590F2D30FA}"/>
              </a:ext>
            </a:extLst>
          </p:cNvPr>
          <p:cNvSpPr>
            <a:spLocks noGrp="1"/>
          </p:cNvSpPr>
          <p:nvPr>
            <p:ph idx="1"/>
          </p:nvPr>
        </p:nvSpPr>
        <p:spPr>
          <a:xfrm>
            <a:off x="1127448" y="1412777"/>
            <a:ext cx="10657184" cy="4962624"/>
          </a:xfrm>
        </p:spPr>
        <p:txBody>
          <a:bodyPr rtlCol="0">
            <a:normAutofit fontScale="92500" lnSpcReduction="20000"/>
          </a:bodyPr>
          <a:lstStyle/>
          <a:p>
            <a:pPr eaLnBrk="1" fontAlgn="auto" hangingPunct="1">
              <a:spcAft>
                <a:spcPts val="0"/>
              </a:spcAft>
              <a:defRPr/>
            </a:pPr>
            <a:r>
              <a:rPr lang="es-MX" dirty="0">
                <a:solidFill>
                  <a:schemeClr val="tx1">
                    <a:lumMod val="65000"/>
                    <a:lumOff val="35000"/>
                  </a:schemeClr>
                </a:solidFill>
              </a:rPr>
              <a:t>1) </a:t>
            </a:r>
            <a:r>
              <a:rPr lang="es-MX" dirty="0">
                <a:solidFill>
                  <a:schemeClr val="tx2"/>
                </a:solidFill>
              </a:rPr>
              <a:t>El adoptante o los adoptantes.</a:t>
            </a:r>
          </a:p>
          <a:p>
            <a:pPr eaLnBrk="1" fontAlgn="auto" hangingPunct="1">
              <a:spcAft>
                <a:spcPts val="0"/>
              </a:spcAft>
              <a:defRPr/>
            </a:pPr>
            <a:r>
              <a:rPr lang="es-MX" dirty="0">
                <a:solidFill>
                  <a:schemeClr val="tx2"/>
                </a:solidFill>
              </a:rPr>
              <a:t>(2) El adoptado mayor </a:t>
            </a:r>
            <a:r>
              <a:rPr lang="es-MX" b="1" dirty="0">
                <a:solidFill>
                  <a:srgbClr val="FF0000"/>
                </a:solidFill>
              </a:rPr>
              <a:t>de diez (10) años</a:t>
            </a:r>
            <a:r>
              <a:rPr lang="es-MX" b="1" dirty="0">
                <a:solidFill>
                  <a:schemeClr val="tx2"/>
                </a:solidFill>
              </a:rPr>
              <a:t>.</a:t>
            </a:r>
          </a:p>
          <a:p>
            <a:pPr eaLnBrk="1" fontAlgn="auto" hangingPunct="1">
              <a:spcAft>
                <a:spcPts val="0"/>
              </a:spcAft>
              <a:defRPr/>
            </a:pPr>
            <a:r>
              <a:rPr lang="es-MX" dirty="0">
                <a:solidFill>
                  <a:schemeClr val="tx2"/>
                </a:solidFill>
              </a:rPr>
              <a:t>(3) El progenitor o progenitores del adoptado que al momento de la adopción </a:t>
            </a:r>
            <a:r>
              <a:rPr lang="es-MX" b="1" dirty="0">
                <a:solidFill>
                  <a:schemeClr val="tx2"/>
                </a:solidFill>
              </a:rPr>
              <a:t>posean la patria potestad de éste, </a:t>
            </a:r>
            <a:r>
              <a:rPr lang="es-MX" dirty="0">
                <a:solidFill>
                  <a:schemeClr val="tx2"/>
                </a:solidFill>
              </a:rPr>
              <a:t>así como el progenitor que por razón de un </a:t>
            </a:r>
            <a:r>
              <a:rPr lang="es-MX" b="1" dirty="0">
                <a:solidFill>
                  <a:schemeClr val="tx2"/>
                </a:solidFill>
              </a:rPr>
              <a:t>decreto de divorcio no posea la patria potestad </a:t>
            </a:r>
            <a:r>
              <a:rPr lang="es-MX" dirty="0">
                <a:solidFill>
                  <a:schemeClr val="tx2"/>
                </a:solidFill>
              </a:rPr>
              <a:t>sobre un hijo menor de edad. </a:t>
            </a:r>
          </a:p>
          <a:p>
            <a:pPr marL="0" indent="0" eaLnBrk="1" fontAlgn="auto" hangingPunct="1">
              <a:spcAft>
                <a:spcPts val="0"/>
              </a:spcAft>
              <a:buFont typeface="Arial" panose="020B0604020202020204" pitchFamily="34" charset="0"/>
              <a:buNone/>
              <a:defRPr/>
            </a:pPr>
            <a:endParaRPr lang="es-MX" dirty="0">
              <a:solidFill>
                <a:schemeClr val="tx2"/>
              </a:solidFill>
            </a:endParaRPr>
          </a:p>
          <a:p>
            <a:pPr eaLnBrk="1" fontAlgn="auto" hangingPunct="1">
              <a:spcAft>
                <a:spcPts val="0"/>
              </a:spcAft>
              <a:defRPr/>
            </a:pPr>
            <a:r>
              <a:rPr lang="es-MX" b="1" dirty="0">
                <a:solidFill>
                  <a:schemeClr val="tx2"/>
                </a:solidFill>
              </a:rPr>
              <a:t>No se requerirá dicho consentimiento en los siguientes casos</a:t>
            </a:r>
            <a:r>
              <a:rPr lang="es-MX" dirty="0">
                <a:solidFill>
                  <a:schemeClr val="tx2"/>
                </a:solidFill>
              </a:rPr>
              <a:t>:</a:t>
            </a:r>
          </a:p>
          <a:p>
            <a:pPr marL="0" indent="0" eaLnBrk="1" fontAlgn="auto" hangingPunct="1">
              <a:spcAft>
                <a:spcPts val="0"/>
              </a:spcAft>
              <a:buFont typeface="Arial" panose="020B0604020202020204" pitchFamily="34" charset="0"/>
              <a:buNone/>
              <a:defRPr/>
            </a:pPr>
            <a:r>
              <a:rPr lang="es-MX" dirty="0">
                <a:solidFill>
                  <a:schemeClr val="tx2"/>
                </a:solidFill>
              </a:rPr>
              <a:t>	(a) </a:t>
            </a:r>
            <a:r>
              <a:rPr lang="es-MX" sz="1900" dirty="0">
                <a:solidFill>
                  <a:schemeClr val="tx2"/>
                </a:solidFill>
              </a:rPr>
              <a:t>Cuando los progenitores o </a:t>
            </a:r>
            <a:r>
              <a:rPr lang="es-MX" sz="1900" b="1" dirty="0">
                <a:solidFill>
                  <a:schemeClr val="tx2"/>
                </a:solidFill>
              </a:rPr>
              <a:t>uno de ellos haya sido privado de la patria potestad, s</a:t>
            </a:r>
            <a:r>
              <a:rPr lang="es-MX" sz="1900" dirty="0">
                <a:solidFill>
                  <a:schemeClr val="tx2"/>
                </a:solidFill>
              </a:rPr>
              <a:t>egún lo dispuesto en los Artículos 614 y 615 de este Código, y de conformidad con cualquier otra disposición legal vigente aplicable a estos casos.</a:t>
            </a:r>
          </a:p>
          <a:p>
            <a:pPr marL="0" indent="0" eaLnBrk="1" fontAlgn="auto" hangingPunct="1">
              <a:spcAft>
                <a:spcPts val="0"/>
              </a:spcAft>
              <a:buFont typeface="Arial" panose="020B0604020202020204" pitchFamily="34" charset="0"/>
              <a:buNone/>
              <a:defRPr/>
            </a:pPr>
            <a:r>
              <a:rPr lang="es-MX" sz="1900" dirty="0">
                <a:solidFill>
                  <a:schemeClr val="tx2"/>
                </a:solidFill>
              </a:rPr>
              <a:t>	(b) Cuando el adoptado </a:t>
            </a:r>
            <a:r>
              <a:rPr lang="es-MX" sz="1900" b="1" dirty="0">
                <a:solidFill>
                  <a:schemeClr val="tx2"/>
                </a:solidFill>
              </a:rPr>
              <a:t>sea un menor emancipado por decreto judicial o por concesión del progenitor </a:t>
            </a:r>
            <a:r>
              <a:rPr lang="es-MX" sz="1900" dirty="0">
                <a:solidFill>
                  <a:schemeClr val="tx2"/>
                </a:solidFill>
              </a:rPr>
              <a:t>o progenitores con patria potestad, y esté debidamente cualificado para serlo. </a:t>
            </a:r>
          </a:p>
          <a:p>
            <a:pPr marL="0" indent="0" eaLnBrk="1" fontAlgn="auto" hangingPunct="1">
              <a:spcAft>
                <a:spcPts val="0"/>
              </a:spcAft>
              <a:buFont typeface="Arial" panose="020B0604020202020204" pitchFamily="34" charset="0"/>
              <a:buNone/>
              <a:defRPr/>
            </a:pPr>
            <a:r>
              <a:rPr lang="es-MX" sz="1900" dirty="0">
                <a:solidFill>
                  <a:schemeClr val="tx2"/>
                </a:solidFill>
              </a:rPr>
              <a:t>           (c) Cuando el progenitor o progenitores llamados a </a:t>
            </a:r>
            <a:r>
              <a:rPr lang="es-MX" sz="1900" b="1" dirty="0">
                <a:solidFill>
                  <a:schemeClr val="tx2"/>
                </a:solidFill>
              </a:rPr>
              <a:t>prestarlo se encuentren incapacitados por decreto judicial, se desconozca su paradero o hayan sido declarados ausentes </a:t>
            </a:r>
            <a:r>
              <a:rPr lang="es-MX" sz="1900" dirty="0">
                <a:solidFill>
                  <a:schemeClr val="tx2"/>
                </a:solidFill>
              </a:rPr>
              <a:t>de la jurisdicción de Puerto Rico.</a:t>
            </a:r>
            <a:endParaRPr lang="es-PR" sz="1900" dirty="0">
              <a:solidFill>
                <a:schemeClr val="tx2"/>
              </a:solidFill>
            </a:endParaRPr>
          </a:p>
        </p:txBody>
      </p:sp>
      <p:sp>
        <p:nvSpPr>
          <p:cNvPr id="5" name="Marcador de pie de página 4">
            <a:extLst>
              <a:ext uri="{FF2B5EF4-FFF2-40B4-BE49-F238E27FC236}">
                <a16:creationId xmlns:a16="http://schemas.microsoft.com/office/drawing/2014/main" id="{8F9CD579-547D-E0C0-1E49-06AC18009840}"/>
              </a:ext>
            </a:extLst>
          </p:cNvPr>
          <p:cNvSpPr>
            <a:spLocks noGrp="1"/>
          </p:cNvSpPr>
          <p:nvPr>
            <p:ph type="ftr" sz="quarter" idx="11"/>
          </p:nvPr>
        </p:nvSpPr>
        <p:spPr/>
        <p:txBody>
          <a:bodyPr/>
          <a:lstStyle/>
          <a:p>
            <a:pPr>
              <a:defRPr/>
            </a:pPr>
            <a:r>
              <a:rPr lang="es-MX"/>
              <a:t>MVN 2024</a:t>
            </a:r>
            <a:endParaRPr lang="es-PR"/>
          </a:p>
        </p:txBody>
      </p:sp>
      <p:sp>
        <p:nvSpPr>
          <p:cNvPr id="4" name="Marcador de número de diapositiva 3">
            <a:extLst>
              <a:ext uri="{FF2B5EF4-FFF2-40B4-BE49-F238E27FC236}">
                <a16:creationId xmlns:a16="http://schemas.microsoft.com/office/drawing/2014/main" id="{0C04552A-D689-7D07-698E-7790BF326CEC}"/>
              </a:ext>
            </a:extLst>
          </p:cNvPr>
          <p:cNvSpPr>
            <a:spLocks noGrp="1"/>
          </p:cNvSpPr>
          <p:nvPr>
            <p:ph type="sldNum" sz="quarter" idx="12"/>
          </p:nvPr>
        </p:nvSpPr>
        <p:spPr/>
        <p:txBody>
          <a:bodyPr/>
          <a:lstStyle/>
          <a:p>
            <a:pPr>
              <a:defRPr/>
            </a:pPr>
            <a:fld id="{E2D4BCBE-BFEF-41D9-BF16-661FF5912F38}" type="slidenum">
              <a:rPr lang="es-PR" altLang="es-PR"/>
              <a:pPr>
                <a:defRPr/>
              </a:pPr>
              <a:t>40</a:t>
            </a:fld>
            <a:endParaRPr lang="es-PR" altLang="es-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CA75E9B-2A2C-01AF-6AF8-336BBCC218FE}"/>
              </a:ext>
            </a:extLst>
          </p:cNvPr>
          <p:cNvSpPr>
            <a:spLocks noGrp="1"/>
          </p:cNvSpPr>
          <p:nvPr>
            <p:ph type="title"/>
          </p:nvPr>
        </p:nvSpPr>
        <p:spPr>
          <a:xfrm>
            <a:off x="1415480" y="188641"/>
            <a:ext cx="8681021" cy="720080"/>
          </a:xfrm>
        </p:spPr>
        <p:txBody>
          <a:bodyPr>
            <a:normAutofit/>
          </a:bodyPr>
          <a:lstStyle/>
          <a:p>
            <a:pPr eaLnBrk="1" fontAlgn="auto" hangingPunct="1">
              <a:spcAft>
                <a:spcPts val="0"/>
              </a:spcAft>
              <a:defRPr/>
            </a:pPr>
            <a:r>
              <a:rPr lang="es-MX" sz="2400" dirty="0">
                <a:solidFill>
                  <a:schemeClr val="tx1"/>
                </a:solidFill>
              </a:rPr>
              <a:t>Personas llamadas a consentir la adopción…</a:t>
            </a:r>
            <a:endParaRPr lang="es-PR" sz="2400" dirty="0">
              <a:solidFill>
                <a:schemeClr val="tx1"/>
              </a:solidFill>
            </a:endParaRPr>
          </a:p>
        </p:txBody>
      </p:sp>
      <p:sp>
        <p:nvSpPr>
          <p:cNvPr id="3" name="Marcador de contenido 2">
            <a:extLst>
              <a:ext uri="{FF2B5EF4-FFF2-40B4-BE49-F238E27FC236}">
                <a16:creationId xmlns:a16="http://schemas.microsoft.com/office/drawing/2014/main" id="{9531C7F0-0111-65B7-E27D-835FFC48D495}"/>
              </a:ext>
            </a:extLst>
          </p:cNvPr>
          <p:cNvSpPr>
            <a:spLocks noGrp="1"/>
          </p:cNvSpPr>
          <p:nvPr>
            <p:ph idx="1"/>
          </p:nvPr>
        </p:nvSpPr>
        <p:spPr>
          <a:xfrm>
            <a:off x="1055440" y="1052514"/>
            <a:ext cx="10297144" cy="5184798"/>
          </a:xfrm>
        </p:spPr>
        <p:txBody>
          <a:bodyPr rtlCol="0">
            <a:normAutofit fontScale="85000" lnSpcReduction="10000"/>
          </a:bodyPr>
          <a:lstStyle/>
          <a:p>
            <a:pPr algn="just" eaLnBrk="1" fontAlgn="auto" hangingPunct="1">
              <a:spcAft>
                <a:spcPts val="0"/>
              </a:spcAft>
              <a:defRPr/>
            </a:pPr>
            <a:r>
              <a:rPr lang="es-MX" dirty="0">
                <a:solidFill>
                  <a:schemeClr val="tx1">
                    <a:lumMod val="65000"/>
                    <a:lumOff val="35000"/>
                  </a:schemeClr>
                </a:solidFill>
              </a:rPr>
              <a:t>(</a:t>
            </a:r>
            <a:r>
              <a:rPr lang="es-MX" sz="1900" dirty="0">
                <a:solidFill>
                  <a:schemeClr val="tx1"/>
                </a:solidFill>
              </a:rPr>
              <a:t>4) El progenitor que a la fecha de la presentación de la petición </a:t>
            </a:r>
            <a:r>
              <a:rPr lang="es-MX" sz="1900" b="1" dirty="0">
                <a:solidFill>
                  <a:schemeClr val="tx1"/>
                </a:solidFill>
              </a:rPr>
              <a:t>haya reconocido </a:t>
            </a:r>
            <a:r>
              <a:rPr lang="es-MX" sz="1900" dirty="0">
                <a:solidFill>
                  <a:schemeClr val="tx1"/>
                </a:solidFill>
              </a:rPr>
              <a:t>como hijo suyo al menor a ser adoptado.</a:t>
            </a:r>
          </a:p>
          <a:p>
            <a:pPr marL="0" indent="0" algn="just" eaLnBrk="1" fontAlgn="auto" hangingPunct="1">
              <a:spcAft>
                <a:spcPts val="0"/>
              </a:spcAft>
              <a:buFont typeface="Arial" panose="020B0604020202020204" pitchFamily="34" charset="0"/>
              <a:buNone/>
              <a:defRPr/>
            </a:pPr>
            <a:endParaRPr lang="es-MX" sz="1900" dirty="0">
              <a:solidFill>
                <a:schemeClr val="tx1"/>
              </a:solidFill>
            </a:endParaRPr>
          </a:p>
          <a:p>
            <a:pPr algn="just" eaLnBrk="1" fontAlgn="auto" hangingPunct="1">
              <a:spcAft>
                <a:spcPts val="0"/>
              </a:spcAft>
              <a:defRPr/>
            </a:pPr>
            <a:r>
              <a:rPr lang="es-MX" sz="1900" dirty="0">
                <a:solidFill>
                  <a:schemeClr val="tx1"/>
                </a:solidFill>
              </a:rPr>
              <a:t>(5) </a:t>
            </a:r>
            <a:r>
              <a:rPr lang="es-MX" sz="1900" b="1" dirty="0">
                <a:solidFill>
                  <a:schemeClr val="tx1"/>
                </a:solidFill>
              </a:rPr>
              <a:t>El(La) Secretario del Departamento de la Familia</a:t>
            </a:r>
            <a:r>
              <a:rPr lang="es-MX" sz="1900" dirty="0">
                <a:solidFill>
                  <a:schemeClr val="tx1"/>
                </a:solidFill>
              </a:rPr>
              <a:t>, cuando esté bajo su custodia y cuidado un menor de edad a ser adoptado no emancipado y cuyo progenitor o progenitores hayan sido privados de la patria potestad. El Art. 585 le concede la facultad para recomendar la adopción de menores no emancipados bajo su custodia y cuidado </a:t>
            </a:r>
          </a:p>
          <a:p>
            <a:pPr marL="0" indent="0" algn="just" eaLnBrk="1" fontAlgn="auto" hangingPunct="1">
              <a:spcAft>
                <a:spcPts val="0"/>
              </a:spcAft>
              <a:buFont typeface="Arial" panose="020B0604020202020204" pitchFamily="34" charset="0"/>
              <a:buNone/>
              <a:defRPr/>
            </a:pPr>
            <a:endParaRPr lang="es-MX" sz="1900" dirty="0">
              <a:solidFill>
                <a:schemeClr val="tx1"/>
              </a:solidFill>
            </a:endParaRPr>
          </a:p>
          <a:p>
            <a:pPr algn="just" eaLnBrk="1" fontAlgn="auto" hangingPunct="1">
              <a:spcAft>
                <a:spcPts val="0"/>
              </a:spcAft>
              <a:defRPr/>
            </a:pPr>
            <a:r>
              <a:rPr lang="es-MX" sz="1900" dirty="0">
                <a:solidFill>
                  <a:schemeClr val="tx1"/>
                </a:solidFill>
              </a:rPr>
              <a:t>(6) </a:t>
            </a:r>
            <a:r>
              <a:rPr lang="es-MX" sz="1900" b="1" dirty="0">
                <a:solidFill>
                  <a:schemeClr val="tx1"/>
                </a:solidFill>
              </a:rPr>
              <a:t>El tutor especial o defensor judicial designado a los fines de consentir a la adopción</a:t>
            </a:r>
            <a:r>
              <a:rPr lang="es-MX" sz="1900" dirty="0">
                <a:solidFill>
                  <a:schemeClr val="tx1"/>
                </a:solidFill>
              </a:rPr>
              <a:t>.</a:t>
            </a:r>
          </a:p>
          <a:p>
            <a:pPr marL="0" indent="0" algn="just" eaLnBrk="1" fontAlgn="auto" hangingPunct="1">
              <a:spcAft>
                <a:spcPts val="0"/>
              </a:spcAft>
              <a:buFont typeface="Arial" panose="020B0604020202020204" pitchFamily="34" charset="0"/>
              <a:buNone/>
              <a:defRPr/>
            </a:pPr>
            <a:endParaRPr lang="es-MX" sz="1900" dirty="0">
              <a:solidFill>
                <a:schemeClr val="tx1"/>
              </a:solidFill>
            </a:endParaRPr>
          </a:p>
          <a:p>
            <a:pPr algn="just" eaLnBrk="1" fontAlgn="auto" hangingPunct="1">
              <a:spcAft>
                <a:spcPts val="0"/>
              </a:spcAft>
              <a:defRPr/>
            </a:pPr>
            <a:r>
              <a:rPr lang="es-MX" sz="1900" dirty="0">
                <a:solidFill>
                  <a:schemeClr val="tx1"/>
                </a:solidFill>
              </a:rPr>
              <a:t>(7) Los padres menores de edad, pero mayores de dieciocho (18) años cuando a la fecha de la presentación de la petición de adopción están casados entre sí.</a:t>
            </a:r>
          </a:p>
          <a:p>
            <a:pPr marL="0" indent="0" algn="just" eaLnBrk="1" fontAlgn="auto" hangingPunct="1">
              <a:spcAft>
                <a:spcPts val="0"/>
              </a:spcAft>
              <a:buFont typeface="Arial" panose="020B0604020202020204" pitchFamily="34" charset="0"/>
              <a:buNone/>
              <a:defRPr/>
            </a:pPr>
            <a:endParaRPr lang="es-MX" sz="1900" dirty="0">
              <a:solidFill>
                <a:schemeClr val="tx1"/>
              </a:solidFill>
            </a:endParaRPr>
          </a:p>
          <a:p>
            <a:pPr algn="just" eaLnBrk="1" fontAlgn="auto" hangingPunct="1">
              <a:spcAft>
                <a:spcPts val="0"/>
              </a:spcAft>
              <a:defRPr/>
            </a:pPr>
            <a:r>
              <a:rPr lang="es-MX" sz="1900" dirty="0">
                <a:solidFill>
                  <a:schemeClr val="tx1"/>
                </a:solidFill>
              </a:rPr>
              <a:t>(8) </a:t>
            </a:r>
            <a:r>
              <a:rPr lang="es-MX" sz="1900" b="1" dirty="0">
                <a:solidFill>
                  <a:schemeClr val="tx1"/>
                </a:solidFill>
              </a:rPr>
              <a:t>Los abuelos biológicos cuando los padres biológicos sean menores de edad</a:t>
            </a:r>
            <a:r>
              <a:rPr lang="es-MX" sz="1900" dirty="0">
                <a:solidFill>
                  <a:schemeClr val="tx1"/>
                </a:solidFill>
              </a:rPr>
              <a:t>. En ausencia de éstos, el tribunal designará un defensor judicial a los padres biológicos. (</a:t>
            </a:r>
            <a:r>
              <a:rPr lang="es-MX" sz="1900" b="1" dirty="0">
                <a:solidFill>
                  <a:schemeClr val="tx1"/>
                </a:solidFill>
              </a:rPr>
              <a:t>refiérase art. 598 y art. 599</a:t>
            </a:r>
            <a:r>
              <a:rPr lang="es-MX" sz="1900" dirty="0">
                <a:solidFill>
                  <a:schemeClr val="tx1"/>
                </a:solidFill>
              </a:rPr>
              <a:t>)</a:t>
            </a:r>
          </a:p>
          <a:p>
            <a:pPr eaLnBrk="1" fontAlgn="auto" hangingPunct="1">
              <a:spcAft>
                <a:spcPts val="0"/>
              </a:spcAft>
              <a:defRPr/>
            </a:pPr>
            <a:endParaRPr lang="es-PR" dirty="0">
              <a:solidFill>
                <a:schemeClr val="tx1">
                  <a:lumMod val="65000"/>
                  <a:lumOff val="35000"/>
                </a:schemeClr>
              </a:solidFill>
            </a:endParaRPr>
          </a:p>
        </p:txBody>
      </p:sp>
      <p:sp>
        <p:nvSpPr>
          <p:cNvPr id="5" name="Marcador de pie de página 4">
            <a:extLst>
              <a:ext uri="{FF2B5EF4-FFF2-40B4-BE49-F238E27FC236}">
                <a16:creationId xmlns:a16="http://schemas.microsoft.com/office/drawing/2014/main" id="{792E89E2-66D4-8233-D7CA-87E9511F1E98}"/>
              </a:ext>
            </a:extLst>
          </p:cNvPr>
          <p:cNvSpPr>
            <a:spLocks noGrp="1"/>
          </p:cNvSpPr>
          <p:nvPr>
            <p:ph type="ftr" sz="quarter" idx="11"/>
          </p:nvPr>
        </p:nvSpPr>
        <p:spPr/>
        <p:txBody>
          <a:bodyPr/>
          <a:lstStyle/>
          <a:p>
            <a:pPr>
              <a:defRPr/>
            </a:pPr>
            <a:r>
              <a:rPr lang="es-MX"/>
              <a:t>MVN 2024</a:t>
            </a:r>
            <a:endParaRPr lang="es-PR"/>
          </a:p>
        </p:txBody>
      </p:sp>
      <p:sp>
        <p:nvSpPr>
          <p:cNvPr id="4" name="Marcador de número de diapositiva 3">
            <a:extLst>
              <a:ext uri="{FF2B5EF4-FFF2-40B4-BE49-F238E27FC236}">
                <a16:creationId xmlns:a16="http://schemas.microsoft.com/office/drawing/2014/main" id="{34A5CCAA-B8BB-AB6C-9D55-B690CDD3F2CD}"/>
              </a:ext>
            </a:extLst>
          </p:cNvPr>
          <p:cNvSpPr>
            <a:spLocks noGrp="1"/>
          </p:cNvSpPr>
          <p:nvPr>
            <p:ph type="sldNum" sz="quarter" idx="12"/>
          </p:nvPr>
        </p:nvSpPr>
        <p:spPr/>
        <p:txBody>
          <a:bodyPr/>
          <a:lstStyle/>
          <a:p>
            <a:pPr>
              <a:defRPr/>
            </a:pPr>
            <a:fld id="{5C379FC5-0D30-458A-ABE0-C74BEC600AAD}" type="slidenum">
              <a:rPr lang="es-PR" altLang="es-PR"/>
              <a:pPr>
                <a:defRPr/>
              </a:pPr>
              <a:t>41</a:t>
            </a:fld>
            <a:endParaRPr lang="es-PR" altLang="es-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2" name="Title 1">
            <a:extLst>
              <a:ext uri="{FF2B5EF4-FFF2-40B4-BE49-F238E27FC236}">
                <a16:creationId xmlns:a16="http://schemas.microsoft.com/office/drawing/2014/main" id="{AC97E4A0-9E34-9D27-6A35-2D1FC83BB615}"/>
              </a:ext>
            </a:extLst>
          </p:cNvPr>
          <p:cNvSpPr>
            <a:spLocks noGrp="1" noChangeArrowheads="1"/>
          </p:cNvSpPr>
          <p:nvPr>
            <p:ph type="title"/>
          </p:nvPr>
        </p:nvSpPr>
        <p:spPr bwMode="auto">
          <a:xfrm>
            <a:off x="1127448" y="136525"/>
            <a:ext cx="8569003" cy="844203"/>
          </a:xfrm>
        </p:spPr>
        <p:txBody>
          <a:bodyPr wrap="square" numCol="1" anchorCtr="0" compatLnSpc="1">
            <a:prstTxWarp prst="textNoShape">
              <a:avLst/>
            </a:prstTxWarp>
            <a:normAutofit/>
          </a:bodyPr>
          <a:lstStyle/>
          <a:p>
            <a:pPr eaLnBrk="1" fontAlgn="auto" hangingPunct="1">
              <a:lnSpc>
                <a:spcPct val="100000"/>
              </a:lnSpc>
              <a:spcAft>
                <a:spcPts val="0"/>
              </a:spcAft>
              <a:defRPr/>
            </a:pPr>
            <a:r>
              <a:rPr lang="es-ES_tradnl" altLang="es-ES_tradnl" sz="3600" dirty="0">
                <a:solidFill>
                  <a:schemeClr val="tx1"/>
                </a:solidFill>
                <a:effectLst>
                  <a:outerShdw blurRad="38100" dist="38100" dir="2700000" algn="tl">
                    <a:srgbClr val="000000">
                      <a:alpha val="43137"/>
                    </a:srgbClr>
                  </a:outerShdw>
                </a:effectLst>
                <a:ea typeface="Batang" panose="02030600000101010101" pitchFamily="18" charset="-127"/>
              </a:rPr>
              <a:t>DERECHO A SER ESCUCHADOS</a:t>
            </a:r>
            <a:endParaRPr lang="en-US" altLang="es-ES_tradnl" sz="3600" dirty="0">
              <a:solidFill>
                <a:schemeClr val="tx1"/>
              </a:solidFill>
              <a:effectLst>
                <a:outerShdw blurRad="38100" dist="38100" dir="2700000" algn="tl">
                  <a:srgbClr val="000000">
                    <a:alpha val="43137"/>
                  </a:srgbClr>
                </a:outerShdw>
              </a:effectLst>
              <a:ea typeface="Batang" panose="02030600000101010101" pitchFamily="18" charset="-127"/>
            </a:endParaRPr>
          </a:p>
        </p:txBody>
      </p:sp>
      <p:sp>
        <p:nvSpPr>
          <p:cNvPr id="353283" name="Content Placeholder 2">
            <a:extLst>
              <a:ext uri="{FF2B5EF4-FFF2-40B4-BE49-F238E27FC236}">
                <a16:creationId xmlns:a16="http://schemas.microsoft.com/office/drawing/2014/main" id="{0C34EFA9-D445-B3EC-6696-D8525DF70B13}"/>
              </a:ext>
            </a:extLst>
          </p:cNvPr>
          <p:cNvSpPr>
            <a:spLocks noGrp="1"/>
          </p:cNvSpPr>
          <p:nvPr>
            <p:ph idx="1"/>
          </p:nvPr>
        </p:nvSpPr>
        <p:spPr>
          <a:xfrm>
            <a:off x="983432" y="1628800"/>
            <a:ext cx="10369152" cy="4608512"/>
          </a:xfrm>
        </p:spPr>
        <p:txBody>
          <a:bodyPr rtlCol="0">
            <a:normAutofit/>
          </a:bodyPr>
          <a:lstStyle/>
          <a:p>
            <a:pPr marL="566737" indent="-457200" algn="just" eaLnBrk="1" fontAlgn="auto" hangingPunct="1">
              <a:spcAft>
                <a:spcPts val="0"/>
              </a:spcAft>
              <a:defRPr/>
            </a:pPr>
            <a:r>
              <a:rPr lang="es-ES_tradnl" altLang="es-ES_tradnl" b="1" u="sng" dirty="0">
                <a:solidFill>
                  <a:schemeClr val="tx1"/>
                </a:solidFill>
              </a:rPr>
              <a:t>Tienen derecho a ser escuchados en cuanto a la petición:</a:t>
            </a:r>
          </a:p>
          <a:p>
            <a:pPr marL="730250" lvl="1" indent="-104775" algn="just" eaLnBrk="1" fontAlgn="auto" hangingPunct="1">
              <a:spcBef>
                <a:spcPts val="325"/>
              </a:spcBef>
              <a:spcAft>
                <a:spcPts val="0"/>
              </a:spcAft>
              <a:buFont typeface="Wingdings" panose="05000000000000000000" pitchFamily="2" charset="2"/>
              <a:buChar char="q"/>
              <a:defRPr/>
            </a:pPr>
            <a:r>
              <a:rPr lang="es-ES_tradnl" altLang="es-ES_tradnl" sz="2000" dirty="0">
                <a:solidFill>
                  <a:schemeClr val="tx1"/>
                </a:solidFill>
              </a:rPr>
              <a:t>Tutor o custodio</a:t>
            </a:r>
          </a:p>
          <a:p>
            <a:pPr marL="730250" lvl="1" indent="-104775" algn="just" eaLnBrk="1" fontAlgn="auto" hangingPunct="1">
              <a:spcBef>
                <a:spcPts val="325"/>
              </a:spcBef>
              <a:spcAft>
                <a:spcPts val="0"/>
              </a:spcAft>
              <a:buFont typeface="Wingdings" panose="05000000000000000000" pitchFamily="2" charset="2"/>
              <a:buChar char="q"/>
              <a:defRPr/>
            </a:pPr>
            <a:r>
              <a:rPr lang="es-ES_tradnl" altLang="es-ES_tradnl" sz="2000" dirty="0">
                <a:solidFill>
                  <a:schemeClr val="tx1"/>
                </a:solidFill>
              </a:rPr>
              <a:t>Padre o madre con patria potestad</a:t>
            </a:r>
          </a:p>
          <a:p>
            <a:pPr marL="730250" lvl="1" indent="-104775" algn="just" eaLnBrk="1" fontAlgn="auto" hangingPunct="1">
              <a:spcBef>
                <a:spcPts val="325"/>
              </a:spcBef>
              <a:spcAft>
                <a:spcPts val="0"/>
              </a:spcAft>
              <a:buFont typeface="Wingdings" panose="05000000000000000000" pitchFamily="2" charset="2"/>
              <a:buChar char="q"/>
              <a:defRPr/>
            </a:pPr>
            <a:r>
              <a:rPr lang="es-ES_tradnl" altLang="es-ES_tradnl" sz="2000" dirty="0">
                <a:solidFill>
                  <a:schemeClr val="tx1"/>
                </a:solidFill>
              </a:rPr>
              <a:t>Adoptando menor entre 7 años y menor de 10 años</a:t>
            </a:r>
          </a:p>
          <a:p>
            <a:pPr marL="730250" lvl="1" indent="-104775" algn="just" eaLnBrk="1" fontAlgn="auto" hangingPunct="1">
              <a:spcBef>
                <a:spcPts val="325"/>
              </a:spcBef>
              <a:spcAft>
                <a:spcPts val="0"/>
              </a:spcAft>
              <a:buFont typeface="Wingdings" panose="05000000000000000000" pitchFamily="2" charset="2"/>
              <a:buChar char="q"/>
              <a:defRPr/>
            </a:pPr>
            <a:r>
              <a:rPr lang="es-ES_tradnl" altLang="es-ES_tradnl" sz="2000" dirty="0">
                <a:solidFill>
                  <a:schemeClr val="tx1"/>
                </a:solidFill>
              </a:rPr>
              <a:t>Abuelos del adoptando que es menor de edad, huérfano de padre o madre, o ambos.</a:t>
            </a:r>
            <a:r>
              <a:rPr lang="es-PR" altLang="es-ES_tradnl" sz="2000" dirty="0">
                <a:solidFill>
                  <a:schemeClr val="tx1"/>
                </a:solidFill>
              </a:rPr>
              <a:t> </a:t>
            </a:r>
            <a:r>
              <a:rPr lang="en-US" altLang="es-ES_tradnl" sz="2000" i="1" dirty="0">
                <a:solidFill>
                  <a:schemeClr val="tx1"/>
                </a:solidFill>
              </a:rPr>
              <a:t>M.J.C.S. v. J.L.E.M., </a:t>
            </a:r>
            <a:r>
              <a:rPr lang="en-US" altLang="es-ES_tradnl" sz="2000" dirty="0">
                <a:solidFill>
                  <a:schemeClr val="tx1"/>
                </a:solidFill>
              </a:rPr>
              <a:t>124 DPR 910 (1989). </a:t>
            </a:r>
          </a:p>
          <a:p>
            <a:pPr marL="625475" lvl="1" indent="0" algn="just" eaLnBrk="1" fontAlgn="auto" hangingPunct="1">
              <a:spcBef>
                <a:spcPts val="325"/>
              </a:spcBef>
              <a:spcAft>
                <a:spcPts val="0"/>
              </a:spcAft>
              <a:buFont typeface="Gill Sans MT" panose="020B0502020104020203" pitchFamily="34" charset="0"/>
              <a:buNone/>
              <a:defRPr/>
            </a:pPr>
            <a:endParaRPr lang="es-MX" altLang="es-ES_tradnl" sz="2000" b="1" u="sng" dirty="0">
              <a:solidFill>
                <a:schemeClr val="tx1"/>
              </a:solidFill>
            </a:endParaRPr>
          </a:p>
          <a:p>
            <a:pPr marL="968375" lvl="1" indent="-342900" algn="just" eaLnBrk="1" fontAlgn="auto" hangingPunct="1">
              <a:spcBef>
                <a:spcPts val="325"/>
              </a:spcBef>
              <a:spcAft>
                <a:spcPts val="0"/>
              </a:spcAft>
              <a:buFont typeface="Arial" panose="020B0604020202020204" pitchFamily="34" charset="0"/>
              <a:buChar char="•"/>
              <a:defRPr/>
            </a:pPr>
            <a:r>
              <a:rPr lang="es-MX" altLang="es-ES_tradnl" sz="2000" b="1" u="sng" dirty="0">
                <a:solidFill>
                  <a:schemeClr val="tx1"/>
                </a:solidFill>
              </a:rPr>
              <a:t>Término para comparecer: 15 días desde el emplazamiento personal, desde que lo recibió por correo certificado, o 30 días desde la publicación del edicto, de ser este el procedimiento seguido</a:t>
            </a:r>
            <a:endParaRPr lang="es-ES_tradnl" altLang="es-ES_tradnl" sz="2000" b="1" u="sng" dirty="0">
              <a:solidFill>
                <a:schemeClr val="tx1"/>
              </a:solidFill>
            </a:endParaRPr>
          </a:p>
          <a:p>
            <a:pPr marL="625475" lvl="1" indent="0" algn="just" eaLnBrk="1" fontAlgn="auto" hangingPunct="1">
              <a:spcBef>
                <a:spcPts val="325"/>
              </a:spcBef>
              <a:spcAft>
                <a:spcPts val="0"/>
              </a:spcAft>
              <a:buFont typeface="Gill Sans MT" panose="020B0502020104020203" pitchFamily="34" charset="0"/>
              <a:buNone/>
              <a:defRPr/>
            </a:pPr>
            <a:endParaRPr lang="en-US" altLang="es-ES_tradnl" sz="2000" dirty="0">
              <a:solidFill>
                <a:schemeClr val="tx1"/>
              </a:solidFill>
              <a:latin typeface="Book Antiqua" panose="02040602050305030304" pitchFamily="18" charset="0"/>
            </a:endParaRPr>
          </a:p>
        </p:txBody>
      </p:sp>
      <p:sp>
        <p:nvSpPr>
          <p:cNvPr id="2" name="Marcador de pie de página 1">
            <a:extLst>
              <a:ext uri="{FF2B5EF4-FFF2-40B4-BE49-F238E27FC236}">
                <a16:creationId xmlns:a16="http://schemas.microsoft.com/office/drawing/2014/main" id="{05737B93-8318-0867-D6BC-D1DE2B768D01}"/>
              </a:ext>
            </a:extLst>
          </p:cNvPr>
          <p:cNvSpPr>
            <a:spLocks noGrp="1"/>
          </p:cNvSpPr>
          <p:nvPr>
            <p:ph type="ftr" sz="quarter" idx="11"/>
          </p:nvPr>
        </p:nvSpPr>
        <p:spPr/>
        <p:txBody>
          <a:bodyPr/>
          <a:lstStyle/>
          <a:p>
            <a:pPr>
              <a:defRPr/>
            </a:pPr>
            <a:r>
              <a:rPr lang="es-MX"/>
              <a:t>MVN 2024</a:t>
            </a:r>
            <a:endParaRPr lang="es-PR"/>
          </a:p>
        </p:txBody>
      </p:sp>
      <p:sp>
        <p:nvSpPr>
          <p:cNvPr id="245764" name="Slide Number Placeholder 3">
            <a:extLst>
              <a:ext uri="{FF2B5EF4-FFF2-40B4-BE49-F238E27FC236}">
                <a16:creationId xmlns:a16="http://schemas.microsoft.com/office/drawing/2014/main" id="{CA78D030-2F62-BC93-1A1C-7EA546101F3C}"/>
              </a:ext>
            </a:extLst>
          </p:cNvPr>
          <p:cNvSpPr>
            <a:spLocks noGrp="1"/>
          </p:cNvSpPr>
          <p:nvPr>
            <p:ph type="sldNum" sz="quarter" idx="12"/>
          </p:nvPr>
        </p:nvSpPr>
        <p:spPr bwMode="auto"/>
        <p:txBody>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spcBef>
                <a:spcPct val="0"/>
              </a:spcBef>
              <a:buFontTx/>
              <a:buNone/>
              <a:defRPr/>
            </a:pPr>
            <a:fld id="{0C194BFB-C2E2-4649-A248-688E011C6588}" type="slidenum">
              <a:rPr lang="en-US" altLang="es-PR" sz="1400">
                <a:solidFill>
                  <a:schemeClr val="accent2"/>
                </a:solidFill>
                <a:latin typeface="+mn-lt"/>
              </a:rPr>
              <a:pPr>
                <a:spcBef>
                  <a:spcPct val="0"/>
                </a:spcBef>
                <a:buFontTx/>
                <a:buNone/>
                <a:defRPr/>
              </a:pPr>
              <a:t>42</a:t>
            </a:fld>
            <a:endParaRPr lang="en-US" altLang="es-PR" sz="1400" dirty="0">
              <a:solidFill>
                <a:schemeClr val="accent2"/>
              </a:solidFill>
              <a:latin typeface="+mn-lt"/>
            </a:endParaRPr>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1">
            <a:extLst>
              <a:ext uri="{FF2B5EF4-FFF2-40B4-BE49-F238E27FC236}">
                <a16:creationId xmlns:a16="http://schemas.microsoft.com/office/drawing/2014/main" id="{0A4837D4-731B-BAFF-A2FF-C48CC865E812}"/>
              </a:ext>
            </a:extLst>
          </p:cNvPr>
          <p:cNvSpPr>
            <a:spLocks noGrp="1"/>
          </p:cNvSpPr>
          <p:nvPr>
            <p:ph type="title"/>
          </p:nvPr>
        </p:nvSpPr>
        <p:spPr>
          <a:xfrm>
            <a:off x="1919536" y="219075"/>
            <a:ext cx="6995864" cy="546100"/>
          </a:xfrm>
        </p:spPr>
        <p:txBody>
          <a:bodyPr>
            <a:normAutofit fontScale="90000"/>
          </a:bodyPr>
          <a:lstStyle/>
          <a:p>
            <a:pPr eaLnBrk="1" fontAlgn="auto" hangingPunct="1">
              <a:spcAft>
                <a:spcPts val="0"/>
              </a:spcAft>
              <a:defRPr/>
            </a:pPr>
            <a:r>
              <a:rPr lang="es-ES_tradnl" altLang="es-ES_tradnl" sz="2800" b="1" dirty="0">
                <a:solidFill>
                  <a:schemeClr val="tx1"/>
                </a:solidFill>
                <a:ea typeface="Batang" pitchFamily="18" charset="-127"/>
              </a:rPr>
              <a:t>TUTOR ESPECIAL O DEFENSOR JUDICIAL</a:t>
            </a:r>
            <a:br>
              <a:rPr lang="es-ES_tradnl" altLang="es-ES_tradnl" sz="3600" b="1" dirty="0">
                <a:solidFill>
                  <a:schemeClr val="tx1"/>
                </a:solidFill>
                <a:ea typeface="Batang" pitchFamily="18" charset="-127"/>
              </a:rPr>
            </a:br>
            <a:endParaRPr lang="en-US" altLang="es-ES_tradnl" sz="3600" b="1" dirty="0">
              <a:solidFill>
                <a:schemeClr val="tx1"/>
              </a:solidFill>
              <a:ea typeface="Batang" pitchFamily="18" charset="-127"/>
            </a:endParaRPr>
          </a:p>
        </p:txBody>
      </p:sp>
      <p:sp>
        <p:nvSpPr>
          <p:cNvPr id="3" name="Content Placeholder 2">
            <a:extLst>
              <a:ext uri="{FF2B5EF4-FFF2-40B4-BE49-F238E27FC236}">
                <a16:creationId xmlns:a16="http://schemas.microsoft.com/office/drawing/2014/main" id="{DC0289F1-838A-9D4E-CF02-DD8EF22A5D2B}"/>
              </a:ext>
            </a:extLst>
          </p:cNvPr>
          <p:cNvSpPr>
            <a:spLocks noGrp="1"/>
          </p:cNvSpPr>
          <p:nvPr>
            <p:ph idx="1"/>
          </p:nvPr>
        </p:nvSpPr>
        <p:spPr>
          <a:xfrm>
            <a:off x="911424" y="1052736"/>
            <a:ext cx="10729192" cy="4968552"/>
          </a:xfrm>
          <a:ln>
            <a:miter lim="800000"/>
            <a:headEnd/>
            <a:tailEnd/>
          </a:ln>
        </p:spPr>
        <p:txBody>
          <a:bodyPr rtlCol="0">
            <a:normAutofit fontScale="62500" lnSpcReduction="20000"/>
          </a:bodyPr>
          <a:lstStyle/>
          <a:p>
            <a:pPr marL="566928" indent="-457200" algn="just" eaLnBrk="1" fontAlgn="auto" hangingPunct="1">
              <a:spcAft>
                <a:spcPts val="0"/>
              </a:spcAft>
              <a:buFont typeface="Wingdings" panose="05000000000000000000" pitchFamily="2" charset="2"/>
              <a:buChar char="§"/>
              <a:defRPr/>
            </a:pPr>
            <a:r>
              <a:rPr lang="es-ES_tradnl" sz="3400" dirty="0">
                <a:solidFill>
                  <a:schemeClr val="tx1"/>
                </a:solidFill>
              </a:rPr>
              <a:t>El Tribunal designará un/a </a:t>
            </a:r>
            <a:r>
              <a:rPr lang="es-ES_tradnl" sz="3400" b="1" dirty="0">
                <a:solidFill>
                  <a:schemeClr val="tx1"/>
                </a:solidFill>
              </a:rPr>
              <a:t>tutor/a especial o defensor/a judicial </a:t>
            </a:r>
            <a:r>
              <a:rPr lang="es-ES_tradnl" sz="3400" dirty="0">
                <a:solidFill>
                  <a:schemeClr val="tx1"/>
                </a:solidFill>
              </a:rPr>
              <a:t>para que consienta a la adopción cuando el/la </a:t>
            </a:r>
            <a:r>
              <a:rPr lang="es-ES_tradnl" sz="3400" b="1" dirty="0">
                <a:solidFill>
                  <a:schemeClr val="tx1"/>
                </a:solidFill>
              </a:rPr>
              <a:t> </a:t>
            </a:r>
            <a:r>
              <a:rPr lang="es-ES_tradnl" sz="3400" dirty="0">
                <a:solidFill>
                  <a:schemeClr val="tx1"/>
                </a:solidFill>
              </a:rPr>
              <a:t>menor o incapacitado es o ha sido:</a:t>
            </a:r>
          </a:p>
          <a:p>
            <a:pPr marL="1097280" lvl="2" indent="-457200" algn="just" eaLnBrk="1" fontAlgn="auto" hangingPunct="1">
              <a:spcAft>
                <a:spcPts val="0"/>
              </a:spcAft>
              <a:buFont typeface="+mj-lt"/>
              <a:buAutoNum type="alphaLcParenR"/>
              <a:defRPr/>
            </a:pPr>
            <a:r>
              <a:rPr lang="es-ES_tradnl" sz="3400" dirty="0">
                <a:solidFill>
                  <a:schemeClr val="tx1"/>
                </a:solidFill>
              </a:rPr>
              <a:t>Huérfano de madre y padre o huérfano de uno de los dos</a:t>
            </a:r>
          </a:p>
          <a:p>
            <a:pPr marL="1097280" lvl="2" indent="-457200" algn="just" eaLnBrk="1" fontAlgn="auto" hangingPunct="1">
              <a:spcAft>
                <a:spcPts val="0"/>
              </a:spcAft>
              <a:buFont typeface="+mj-lt"/>
              <a:buAutoNum type="alphaLcParenR"/>
              <a:defRPr/>
            </a:pPr>
            <a:r>
              <a:rPr lang="es-ES_tradnl" sz="3400" dirty="0">
                <a:solidFill>
                  <a:schemeClr val="tx1"/>
                </a:solidFill>
              </a:rPr>
              <a:t>Abandonado</a:t>
            </a:r>
          </a:p>
          <a:p>
            <a:pPr marL="1097280" lvl="2" indent="-457200" algn="just" eaLnBrk="1" fontAlgn="auto" hangingPunct="1">
              <a:spcAft>
                <a:spcPts val="0"/>
              </a:spcAft>
              <a:buFont typeface="+mj-lt"/>
              <a:buAutoNum type="alphaLcParenR"/>
              <a:defRPr/>
            </a:pPr>
            <a:r>
              <a:rPr lang="es-ES_tradnl" sz="3400" dirty="0">
                <a:solidFill>
                  <a:schemeClr val="tx1"/>
                </a:solidFill>
              </a:rPr>
              <a:t>Cuando se ignora el paradero de los padres</a:t>
            </a:r>
          </a:p>
          <a:p>
            <a:pPr marL="1097280" lvl="2" indent="-457200" algn="just" eaLnBrk="1" fontAlgn="auto" hangingPunct="1">
              <a:spcAft>
                <a:spcPts val="0"/>
              </a:spcAft>
              <a:buFont typeface="+mj-lt"/>
              <a:buAutoNum type="alphaLcParenR"/>
              <a:defRPr/>
            </a:pPr>
            <a:r>
              <a:rPr lang="es-ES_tradnl" sz="3400" dirty="0">
                <a:solidFill>
                  <a:schemeClr val="tx1"/>
                </a:solidFill>
              </a:rPr>
              <a:t>Cuando los padres son declarados ausentes</a:t>
            </a:r>
          </a:p>
          <a:p>
            <a:pPr marL="1097280" lvl="2" indent="-457200" algn="just" eaLnBrk="1" fontAlgn="auto" hangingPunct="1">
              <a:spcAft>
                <a:spcPts val="0"/>
              </a:spcAft>
              <a:buFont typeface="+mj-lt"/>
              <a:buAutoNum type="alphaLcParenR"/>
              <a:defRPr/>
            </a:pPr>
            <a:r>
              <a:rPr lang="es-ES_tradnl" sz="3400" dirty="0">
                <a:solidFill>
                  <a:schemeClr val="tx1"/>
                </a:solidFill>
              </a:rPr>
              <a:t>Cuando los padres están imposibilitados por incapacidad mental</a:t>
            </a:r>
          </a:p>
          <a:p>
            <a:pPr marL="1097280" lvl="2" indent="-457200" algn="just" eaLnBrk="1" fontAlgn="auto" hangingPunct="1">
              <a:spcAft>
                <a:spcPts val="0"/>
              </a:spcAft>
              <a:buFont typeface="+mj-lt"/>
              <a:buAutoNum type="alphaLcParenR"/>
              <a:defRPr/>
            </a:pPr>
            <a:r>
              <a:rPr lang="es-ES_tradnl" sz="3400" dirty="0">
                <a:solidFill>
                  <a:schemeClr val="tx1"/>
                </a:solidFill>
              </a:rPr>
              <a:t>Cuando el Tribunal lo estime conveniente</a:t>
            </a:r>
          </a:p>
          <a:p>
            <a:pPr marL="640080" lvl="2" indent="0" algn="just" eaLnBrk="1" fontAlgn="auto" hangingPunct="1">
              <a:spcAft>
                <a:spcPts val="0"/>
              </a:spcAft>
              <a:buFont typeface="Arial" panose="020B0604020202020204" pitchFamily="34" charset="0"/>
              <a:buNone/>
              <a:defRPr/>
            </a:pPr>
            <a:endParaRPr lang="es-ES_tradnl" sz="3400" dirty="0">
              <a:solidFill>
                <a:schemeClr val="tx1"/>
              </a:solidFill>
            </a:endParaRPr>
          </a:p>
          <a:p>
            <a:pPr marL="0" lvl="1" indent="0" algn="just" eaLnBrk="1" fontAlgn="auto" hangingPunct="1">
              <a:spcAft>
                <a:spcPts val="0"/>
              </a:spcAft>
              <a:buFont typeface="Gill Sans MT" panose="020B0502020104020203" pitchFamily="34" charset="0"/>
              <a:buNone/>
              <a:defRPr/>
            </a:pPr>
            <a:r>
              <a:rPr lang="es-ES_tradnl" sz="2900" b="1" dirty="0">
                <a:solidFill>
                  <a:schemeClr val="tx1"/>
                </a:solidFill>
              </a:rPr>
              <a:t>El/La Procurador/a de Asuntos de Familia no puede/a ser designado/a como tutor/a especial o defensor judicial toda vez que comparece en representación del Ministerio Público para velar que se siga el procedimiento establecido en ley.</a:t>
            </a:r>
          </a:p>
          <a:p>
            <a:pPr marL="1874520" lvl="7" indent="0">
              <a:buFont typeface="Gill Sans MT" panose="020B0502020104020203" pitchFamily="34" charset="0"/>
              <a:buNone/>
              <a:defRPr/>
            </a:pPr>
            <a:endParaRPr lang="es-ES_tradnl" dirty="0">
              <a:solidFill>
                <a:schemeClr val="tx1"/>
              </a:solidFill>
            </a:endParaRPr>
          </a:p>
        </p:txBody>
      </p:sp>
      <p:sp>
        <p:nvSpPr>
          <p:cNvPr id="2" name="Marcador de pie de página 1">
            <a:extLst>
              <a:ext uri="{FF2B5EF4-FFF2-40B4-BE49-F238E27FC236}">
                <a16:creationId xmlns:a16="http://schemas.microsoft.com/office/drawing/2014/main" id="{17EB1C18-037C-A372-9FD3-F9659292A396}"/>
              </a:ext>
            </a:extLst>
          </p:cNvPr>
          <p:cNvSpPr>
            <a:spLocks noGrp="1"/>
          </p:cNvSpPr>
          <p:nvPr>
            <p:ph type="ftr" sz="quarter" idx="11"/>
          </p:nvPr>
        </p:nvSpPr>
        <p:spPr/>
        <p:txBody>
          <a:bodyPr/>
          <a:lstStyle/>
          <a:p>
            <a:pPr>
              <a:defRPr/>
            </a:pPr>
            <a:r>
              <a:rPr lang="es-MX"/>
              <a:t>MVN 2024</a:t>
            </a:r>
            <a:endParaRPr lang="es-PR"/>
          </a:p>
        </p:txBody>
      </p:sp>
      <p:sp>
        <p:nvSpPr>
          <p:cNvPr id="90117" name="Slide Number Placeholder 3">
            <a:extLst>
              <a:ext uri="{FF2B5EF4-FFF2-40B4-BE49-F238E27FC236}">
                <a16:creationId xmlns:a16="http://schemas.microsoft.com/office/drawing/2014/main" id="{008B4417-F037-EBBC-61B6-BCCC3ADD02D4}"/>
              </a:ext>
            </a:extLst>
          </p:cNvPr>
          <p:cNvSpPr>
            <a:spLocks noGrp="1" noChangeArrowheads="1"/>
          </p:cNvSpPr>
          <p:nvPr>
            <p:ph type="sldNum" sz="quarter" idx="12"/>
          </p:nvPr>
        </p:nvSpPr>
        <p:spPr bwMode="auto">
          <a:xfrm>
            <a:off x="9296400" y="6092825"/>
            <a:ext cx="628650" cy="576263"/>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lnSpc>
                <a:spcPct val="110000"/>
              </a:lnSpc>
              <a:spcBef>
                <a:spcPts val="700"/>
              </a:spcBef>
              <a:buClr>
                <a:schemeClr val="tx2"/>
              </a:buClr>
              <a:buFont typeface="Arial" panose="020B0604020202020204" pitchFamily="34" charset="0"/>
              <a:buChar char="•"/>
              <a:defRPr sz="2000">
                <a:solidFill>
                  <a:srgbClr val="595959"/>
                </a:solidFill>
                <a:latin typeface="Gill Sans MT" panose="020B0502020104020203" pitchFamily="34" charset="0"/>
              </a:defRPr>
            </a:lvl1pPr>
            <a:lvl2pPr marL="742950" indent="-285750">
              <a:lnSpc>
                <a:spcPct val="110000"/>
              </a:lnSpc>
              <a:spcBef>
                <a:spcPts val="700"/>
              </a:spcBef>
              <a:buClr>
                <a:schemeClr val="tx2"/>
              </a:buClr>
              <a:buFont typeface="Gill Sans MT" panose="020B0502020104020203" pitchFamily="34" charset="0"/>
              <a:buChar char="–"/>
              <a:defRPr>
                <a:solidFill>
                  <a:srgbClr val="595959"/>
                </a:solidFill>
                <a:latin typeface="Gill Sans MT" panose="020B0502020104020203" pitchFamily="34" charset="0"/>
              </a:defRPr>
            </a:lvl2pPr>
            <a:lvl3pPr marL="1143000" indent="-228600">
              <a:lnSpc>
                <a:spcPct val="110000"/>
              </a:lnSpc>
              <a:spcBef>
                <a:spcPts val="700"/>
              </a:spcBef>
              <a:buClr>
                <a:schemeClr val="tx2"/>
              </a:buClr>
              <a:buFont typeface="Arial" panose="020B0604020202020204" pitchFamily="34" charset="0"/>
              <a:buChar char="•"/>
              <a:defRPr sz="1600">
                <a:solidFill>
                  <a:srgbClr val="595959"/>
                </a:solidFill>
                <a:latin typeface="Gill Sans MT" panose="020B0502020104020203" pitchFamily="34" charset="0"/>
              </a:defRPr>
            </a:lvl3pPr>
            <a:lvl4pPr marL="1600200" indent="-228600">
              <a:lnSpc>
                <a:spcPct val="110000"/>
              </a:lnSpc>
              <a:spcBef>
                <a:spcPts val="700"/>
              </a:spcBef>
              <a:buClr>
                <a:schemeClr val="tx2"/>
              </a:buClr>
              <a:buFont typeface="Gill Sans MT" panose="020B0502020104020203" pitchFamily="34" charset="0"/>
              <a:buChar char="–"/>
              <a:defRPr sz="1400">
                <a:solidFill>
                  <a:srgbClr val="595959"/>
                </a:solidFill>
                <a:latin typeface="Gill Sans MT" panose="020B0502020104020203" pitchFamily="34" charset="0"/>
              </a:defRPr>
            </a:lvl4pPr>
            <a:lvl5pPr marL="2057400" indent="-228600">
              <a:lnSpc>
                <a:spcPct val="110000"/>
              </a:lnSpc>
              <a:spcBef>
                <a:spcPts val="700"/>
              </a:spcBef>
              <a:buClr>
                <a:schemeClr val="tx2"/>
              </a:buClr>
              <a:buFont typeface="Arial" panose="020B0604020202020204" pitchFamily="34" charset="0"/>
              <a:buChar char="•"/>
              <a:defRPr sz="1400">
                <a:solidFill>
                  <a:srgbClr val="595959"/>
                </a:solidFill>
                <a:latin typeface="Gill Sans MT" panose="020B0502020104020203" pitchFamily="34" charset="0"/>
              </a:defRPr>
            </a:lvl5pPr>
            <a:lvl6pPr marL="25146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6pPr>
            <a:lvl7pPr marL="29718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7pPr>
            <a:lvl8pPr marL="34290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8pPr>
            <a:lvl9pPr marL="38862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9pPr>
          </a:lstStyle>
          <a:p>
            <a:pPr>
              <a:lnSpc>
                <a:spcPct val="100000"/>
              </a:lnSpc>
              <a:spcBef>
                <a:spcPct val="0"/>
              </a:spcBef>
              <a:buClrTx/>
              <a:buFontTx/>
              <a:buNone/>
            </a:pPr>
            <a:fld id="{A30BDFC2-0761-4DF9-8858-E618AE37386E}" type="slidenum">
              <a:rPr lang="en-US" altLang="es-PR" sz="1400" smtClean="0">
                <a:solidFill>
                  <a:schemeClr val="accent2"/>
                </a:solidFill>
                <a:latin typeface="Arial" panose="020B0604020202020204" pitchFamily="34" charset="0"/>
              </a:rPr>
              <a:pPr>
                <a:lnSpc>
                  <a:spcPct val="100000"/>
                </a:lnSpc>
                <a:spcBef>
                  <a:spcPct val="0"/>
                </a:spcBef>
                <a:buClrTx/>
                <a:buFontTx/>
                <a:buNone/>
              </a:pPr>
              <a:t>43</a:t>
            </a:fld>
            <a:endParaRPr lang="en-US" altLang="es-PR" sz="1400">
              <a:solidFill>
                <a:schemeClr val="accent2"/>
              </a:solidFill>
              <a:latin typeface="Arial" panose="020B0604020202020204" pitchFamily="34" charset="0"/>
            </a:endParaRPr>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B1B79CA-2E9C-E533-1E1C-564C104ABBC5}"/>
              </a:ext>
            </a:extLst>
          </p:cNvPr>
          <p:cNvSpPr>
            <a:spLocks noGrp="1"/>
          </p:cNvSpPr>
          <p:nvPr>
            <p:ph type="title"/>
          </p:nvPr>
        </p:nvSpPr>
        <p:spPr>
          <a:xfrm>
            <a:off x="2208213" y="188913"/>
            <a:ext cx="7888287" cy="1152525"/>
          </a:xfrm>
        </p:spPr>
        <p:txBody>
          <a:bodyPr/>
          <a:lstStyle/>
          <a:p>
            <a:pPr algn="ctr" eaLnBrk="1" fontAlgn="auto" hangingPunct="1">
              <a:spcAft>
                <a:spcPts val="0"/>
              </a:spcAft>
              <a:defRPr/>
            </a:pPr>
            <a:r>
              <a:rPr lang="es-MX" sz="2400" b="1" dirty="0">
                <a:solidFill>
                  <a:schemeClr val="tx1"/>
                </a:solidFill>
              </a:rPr>
              <a:t>DERECHO DE SER ESCUCHADO </a:t>
            </a:r>
            <a:br>
              <a:rPr lang="es-MX" sz="2400" b="1" dirty="0">
                <a:solidFill>
                  <a:schemeClr val="tx1"/>
                </a:solidFill>
              </a:rPr>
            </a:br>
            <a:r>
              <a:rPr lang="es-MX" sz="2400" b="1" dirty="0">
                <a:solidFill>
                  <a:schemeClr val="tx1"/>
                </a:solidFill>
              </a:rPr>
              <a:t>VS. </a:t>
            </a:r>
            <a:br>
              <a:rPr lang="es-MX" sz="2400" b="1" dirty="0">
                <a:solidFill>
                  <a:schemeClr val="tx1"/>
                </a:solidFill>
              </a:rPr>
            </a:br>
            <a:r>
              <a:rPr lang="es-MX" sz="2400" b="1" dirty="0">
                <a:solidFill>
                  <a:schemeClr val="tx1"/>
                </a:solidFill>
              </a:rPr>
              <a:t>DERECHO DE INTERVENCIÓN</a:t>
            </a:r>
            <a:endParaRPr lang="es-PR" sz="2400" b="1" dirty="0">
              <a:solidFill>
                <a:schemeClr val="tx1"/>
              </a:solidFill>
            </a:endParaRPr>
          </a:p>
        </p:txBody>
      </p:sp>
      <p:sp>
        <p:nvSpPr>
          <p:cNvPr id="92163" name="Marcador de contenido 2">
            <a:extLst>
              <a:ext uri="{FF2B5EF4-FFF2-40B4-BE49-F238E27FC236}">
                <a16:creationId xmlns:a16="http://schemas.microsoft.com/office/drawing/2014/main" id="{719FCF41-4FC1-CD33-E712-0BF6B32AC447}"/>
              </a:ext>
            </a:extLst>
          </p:cNvPr>
          <p:cNvSpPr>
            <a:spLocks noGrp="1" noChangeArrowheads="1"/>
          </p:cNvSpPr>
          <p:nvPr>
            <p:ph idx="1"/>
          </p:nvPr>
        </p:nvSpPr>
        <p:spPr>
          <a:xfrm>
            <a:off x="1343472" y="2060575"/>
            <a:ext cx="9793088" cy="4032721"/>
          </a:xfrm>
        </p:spPr>
        <p:txBody>
          <a:bodyPr/>
          <a:lstStyle/>
          <a:p>
            <a:pPr eaLnBrk="1" hangingPunct="1"/>
            <a:r>
              <a:rPr lang="es-MX" altLang="es-PR" sz="2400" b="1" dirty="0">
                <a:solidFill>
                  <a:schemeClr val="tx1"/>
                </a:solidFill>
              </a:rPr>
              <a:t>Los Hogares Pre-adoptivos </a:t>
            </a:r>
            <a:r>
              <a:rPr lang="es-MX" altLang="es-PR" sz="2400" dirty="0">
                <a:solidFill>
                  <a:schemeClr val="tx1"/>
                </a:solidFill>
              </a:rPr>
              <a:t>que cumplan con los requisitos de la Ley 186-2009, tendrán derecho de participar en el procedimiento </a:t>
            </a:r>
            <a:r>
              <a:rPr lang="es-MX" altLang="es-PR" sz="2400" b="1" dirty="0">
                <a:solidFill>
                  <a:schemeClr val="tx1"/>
                </a:solidFill>
              </a:rPr>
              <a:t>bajo la Ley 57-2023</a:t>
            </a:r>
            <a:r>
              <a:rPr lang="es-MX" altLang="es-PR" sz="2400" dirty="0">
                <a:solidFill>
                  <a:schemeClr val="tx1"/>
                </a:solidFill>
              </a:rPr>
              <a:t>.</a:t>
            </a:r>
          </a:p>
          <a:p>
            <a:pPr eaLnBrk="1" hangingPunct="1"/>
            <a:endParaRPr lang="es-MX" altLang="es-PR" sz="2400" dirty="0">
              <a:solidFill>
                <a:schemeClr val="tx1"/>
              </a:solidFill>
            </a:endParaRPr>
          </a:p>
          <a:p>
            <a:pPr eaLnBrk="1" hangingPunct="1"/>
            <a:r>
              <a:rPr lang="es-MX" altLang="es-PR" sz="2400" b="1" dirty="0">
                <a:solidFill>
                  <a:schemeClr val="tx1"/>
                </a:solidFill>
              </a:rPr>
              <a:t>Los Hogares de crianzas </a:t>
            </a:r>
            <a:r>
              <a:rPr lang="es-MX" altLang="es-PR" sz="2400" dirty="0">
                <a:solidFill>
                  <a:schemeClr val="tx1"/>
                </a:solidFill>
              </a:rPr>
              <a:t>bajo </a:t>
            </a:r>
            <a:r>
              <a:rPr lang="es-MX" altLang="es-PR" sz="2400" b="1" dirty="0">
                <a:solidFill>
                  <a:schemeClr val="tx1"/>
                </a:solidFill>
              </a:rPr>
              <a:t>la Ley 57-2023 </a:t>
            </a:r>
            <a:r>
              <a:rPr lang="es-MX" altLang="es-PR" sz="2400" dirty="0">
                <a:solidFill>
                  <a:schemeClr val="tx1"/>
                </a:solidFill>
              </a:rPr>
              <a:t>no podrán ser escuchados ni participar en el proceso por ser incompatible dicha participación con el objetivo de identificar con rapidez un(a) potencial padre o madre adoptivo(a). </a:t>
            </a:r>
          </a:p>
          <a:p>
            <a:pPr eaLnBrk="1" hangingPunct="1"/>
            <a:endParaRPr lang="es-PR" altLang="es-PR" dirty="0"/>
          </a:p>
        </p:txBody>
      </p:sp>
      <p:sp>
        <p:nvSpPr>
          <p:cNvPr id="3" name="Marcador de pie de página 2">
            <a:extLst>
              <a:ext uri="{FF2B5EF4-FFF2-40B4-BE49-F238E27FC236}">
                <a16:creationId xmlns:a16="http://schemas.microsoft.com/office/drawing/2014/main" id="{22AC67BE-4386-A919-BC43-1F99A7EBB6AB}"/>
              </a:ext>
            </a:extLst>
          </p:cNvPr>
          <p:cNvSpPr>
            <a:spLocks noGrp="1"/>
          </p:cNvSpPr>
          <p:nvPr>
            <p:ph type="ftr" sz="quarter" idx="11"/>
          </p:nvPr>
        </p:nvSpPr>
        <p:spPr/>
        <p:txBody>
          <a:bodyPr/>
          <a:lstStyle/>
          <a:p>
            <a:pPr>
              <a:defRPr/>
            </a:pPr>
            <a:r>
              <a:rPr lang="es-MX"/>
              <a:t>MVN 2024</a:t>
            </a:r>
            <a:endParaRPr lang="es-PR"/>
          </a:p>
        </p:txBody>
      </p:sp>
      <p:sp>
        <p:nvSpPr>
          <p:cNvPr id="4" name="Marcador de número de diapositiva 3">
            <a:extLst>
              <a:ext uri="{FF2B5EF4-FFF2-40B4-BE49-F238E27FC236}">
                <a16:creationId xmlns:a16="http://schemas.microsoft.com/office/drawing/2014/main" id="{F15FB348-290C-453C-EC1B-168F16243AD5}"/>
              </a:ext>
            </a:extLst>
          </p:cNvPr>
          <p:cNvSpPr>
            <a:spLocks noGrp="1"/>
          </p:cNvSpPr>
          <p:nvPr>
            <p:ph type="sldNum" sz="quarter" idx="12"/>
          </p:nvPr>
        </p:nvSpPr>
        <p:spPr/>
        <p:txBody>
          <a:bodyPr/>
          <a:lstStyle/>
          <a:p>
            <a:pPr>
              <a:defRPr/>
            </a:pPr>
            <a:fld id="{E939B170-EB30-498B-B04D-EE96676878E1}" type="slidenum">
              <a:rPr lang="es-PR" altLang="es-PR"/>
              <a:pPr>
                <a:defRPr/>
              </a:pPr>
              <a:t>44</a:t>
            </a:fld>
            <a:endParaRPr lang="es-PR" altLang="es-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98312" name="Rectangle 98311">
            <a:extLst>
              <a:ext uri="{FF2B5EF4-FFF2-40B4-BE49-F238E27FC236}">
                <a16:creationId xmlns:a16="http://schemas.microsoft.com/office/drawing/2014/main" id="{374BD3A9-25D1-4691-BE05-149182EC4C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98314" name="Freeform 10">
            <a:extLst>
              <a:ext uri="{FF2B5EF4-FFF2-40B4-BE49-F238E27FC236}">
                <a16:creationId xmlns:a16="http://schemas.microsoft.com/office/drawing/2014/main" id="{8D49CF1A-01DD-4115-A6BB-CFA8F70453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7569200" cy="6858000"/>
          </a:xfrm>
          <a:custGeom>
            <a:avLst/>
            <a:gdLst>
              <a:gd name="connsiteX0" fmla="*/ 0 w 7569200"/>
              <a:gd name="connsiteY0" fmla="*/ 0 h 6858000"/>
              <a:gd name="connsiteX1" fmla="*/ 7389812 w 7569200"/>
              <a:gd name="connsiteY1" fmla="*/ 0 h 6858000"/>
              <a:gd name="connsiteX2" fmla="*/ 7394575 w 7569200"/>
              <a:gd name="connsiteY2" fmla="*/ 66675 h 6858000"/>
              <a:gd name="connsiteX3" fmla="*/ 7402512 w 7569200"/>
              <a:gd name="connsiteY3" fmla="*/ 122237 h 6858000"/>
              <a:gd name="connsiteX4" fmla="*/ 7412037 w 7569200"/>
              <a:gd name="connsiteY4" fmla="*/ 174625 h 6858000"/>
              <a:gd name="connsiteX5" fmla="*/ 7427912 w 7569200"/>
              <a:gd name="connsiteY5" fmla="*/ 217487 h 6858000"/>
              <a:gd name="connsiteX6" fmla="*/ 7443787 w 7569200"/>
              <a:gd name="connsiteY6" fmla="*/ 260350 h 6858000"/>
              <a:gd name="connsiteX7" fmla="*/ 7462837 w 7569200"/>
              <a:gd name="connsiteY7" fmla="*/ 296862 h 6858000"/>
              <a:gd name="connsiteX8" fmla="*/ 7481887 w 7569200"/>
              <a:gd name="connsiteY8" fmla="*/ 334962 h 6858000"/>
              <a:gd name="connsiteX9" fmla="*/ 7499350 w 7569200"/>
              <a:gd name="connsiteY9" fmla="*/ 369887 h 6858000"/>
              <a:gd name="connsiteX10" fmla="*/ 7516812 w 7569200"/>
              <a:gd name="connsiteY10" fmla="*/ 409575 h 6858000"/>
              <a:gd name="connsiteX11" fmla="*/ 7532687 w 7569200"/>
              <a:gd name="connsiteY11" fmla="*/ 450850 h 6858000"/>
              <a:gd name="connsiteX12" fmla="*/ 7546975 w 7569200"/>
              <a:gd name="connsiteY12" fmla="*/ 496887 h 6858000"/>
              <a:gd name="connsiteX13" fmla="*/ 7558087 w 7569200"/>
              <a:gd name="connsiteY13" fmla="*/ 546100 h 6858000"/>
              <a:gd name="connsiteX14" fmla="*/ 7566025 w 7569200"/>
              <a:gd name="connsiteY14" fmla="*/ 606425 h 6858000"/>
              <a:gd name="connsiteX15" fmla="*/ 7569200 w 7569200"/>
              <a:gd name="connsiteY15" fmla="*/ 673100 h 6858000"/>
              <a:gd name="connsiteX16" fmla="*/ 7566025 w 7569200"/>
              <a:gd name="connsiteY16" fmla="*/ 744537 h 6858000"/>
              <a:gd name="connsiteX17" fmla="*/ 7558087 w 7569200"/>
              <a:gd name="connsiteY17" fmla="*/ 801687 h 6858000"/>
              <a:gd name="connsiteX18" fmla="*/ 7546975 w 7569200"/>
              <a:gd name="connsiteY18" fmla="*/ 854075 h 6858000"/>
              <a:gd name="connsiteX19" fmla="*/ 7532687 w 7569200"/>
              <a:gd name="connsiteY19" fmla="*/ 901700 h 6858000"/>
              <a:gd name="connsiteX20" fmla="*/ 7516812 w 7569200"/>
              <a:gd name="connsiteY20" fmla="*/ 942975 h 6858000"/>
              <a:gd name="connsiteX21" fmla="*/ 7497762 w 7569200"/>
              <a:gd name="connsiteY21" fmla="*/ 981075 h 6858000"/>
              <a:gd name="connsiteX22" fmla="*/ 7478712 w 7569200"/>
              <a:gd name="connsiteY22" fmla="*/ 1017587 h 6858000"/>
              <a:gd name="connsiteX23" fmla="*/ 7459662 w 7569200"/>
              <a:gd name="connsiteY23" fmla="*/ 1055687 h 6858000"/>
              <a:gd name="connsiteX24" fmla="*/ 7442200 w 7569200"/>
              <a:gd name="connsiteY24" fmla="*/ 1095375 h 6858000"/>
              <a:gd name="connsiteX25" fmla="*/ 7424737 w 7569200"/>
              <a:gd name="connsiteY25" fmla="*/ 1136650 h 6858000"/>
              <a:gd name="connsiteX26" fmla="*/ 7410450 w 7569200"/>
              <a:gd name="connsiteY26" fmla="*/ 1182687 h 6858000"/>
              <a:gd name="connsiteX27" fmla="*/ 7400925 w 7569200"/>
              <a:gd name="connsiteY27" fmla="*/ 1235075 h 6858000"/>
              <a:gd name="connsiteX28" fmla="*/ 7391400 w 7569200"/>
              <a:gd name="connsiteY28" fmla="*/ 1295400 h 6858000"/>
              <a:gd name="connsiteX29" fmla="*/ 7389812 w 7569200"/>
              <a:gd name="connsiteY29" fmla="*/ 1363662 h 6858000"/>
              <a:gd name="connsiteX30" fmla="*/ 7391400 w 7569200"/>
              <a:gd name="connsiteY30" fmla="*/ 1431925 h 6858000"/>
              <a:gd name="connsiteX31" fmla="*/ 7400925 w 7569200"/>
              <a:gd name="connsiteY31" fmla="*/ 1492250 h 6858000"/>
              <a:gd name="connsiteX32" fmla="*/ 7410450 w 7569200"/>
              <a:gd name="connsiteY32" fmla="*/ 1544637 h 6858000"/>
              <a:gd name="connsiteX33" fmla="*/ 7424737 w 7569200"/>
              <a:gd name="connsiteY33" fmla="*/ 1589087 h 6858000"/>
              <a:gd name="connsiteX34" fmla="*/ 7442200 w 7569200"/>
              <a:gd name="connsiteY34" fmla="*/ 1631950 h 6858000"/>
              <a:gd name="connsiteX35" fmla="*/ 7459662 w 7569200"/>
              <a:gd name="connsiteY35" fmla="*/ 1671637 h 6858000"/>
              <a:gd name="connsiteX36" fmla="*/ 7478712 w 7569200"/>
              <a:gd name="connsiteY36" fmla="*/ 1708150 h 6858000"/>
              <a:gd name="connsiteX37" fmla="*/ 7497762 w 7569200"/>
              <a:gd name="connsiteY37" fmla="*/ 1743075 h 6858000"/>
              <a:gd name="connsiteX38" fmla="*/ 7516812 w 7569200"/>
              <a:gd name="connsiteY38" fmla="*/ 1782762 h 6858000"/>
              <a:gd name="connsiteX39" fmla="*/ 7532687 w 7569200"/>
              <a:gd name="connsiteY39" fmla="*/ 1824037 h 6858000"/>
              <a:gd name="connsiteX40" fmla="*/ 7546975 w 7569200"/>
              <a:gd name="connsiteY40" fmla="*/ 1870075 h 6858000"/>
              <a:gd name="connsiteX41" fmla="*/ 7558087 w 7569200"/>
              <a:gd name="connsiteY41" fmla="*/ 1922462 h 6858000"/>
              <a:gd name="connsiteX42" fmla="*/ 7566025 w 7569200"/>
              <a:gd name="connsiteY42" fmla="*/ 1982787 h 6858000"/>
              <a:gd name="connsiteX43" fmla="*/ 7569200 w 7569200"/>
              <a:gd name="connsiteY43" fmla="*/ 2051050 h 6858000"/>
              <a:gd name="connsiteX44" fmla="*/ 7566025 w 7569200"/>
              <a:gd name="connsiteY44" fmla="*/ 2119312 h 6858000"/>
              <a:gd name="connsiteX45" fmla="*/ 7558087 w 7569200"/>
              <a:gd name="connsiteY45" fmla="*/ 2179637 h 6858000"/>
              <a:gd name="connsiteX46" fmla="*/ 7546975 w 7569200"/>
              <a:gd name="connsiteY46" fmla="*/ 2232025 h 6858000"/>
              <a:gd name="connsiteX47" fmla="*/ 7532687 w 7569200"/>
              <a:gd name="connsiteY47" fmla="*/ 2278062 h 6858000"/>
              <a:gd name="connsiteX48" fmla="*/ 7516812 w 7569200"/>
              <a:gd name="connsiteY48" fmla="*/ 2319337 h 6858000"/>
              <a:gd name="connsiteX49" fmla="*/ 7497762 w 7569200"/>
              <a:gd name="connsiteY49" fmla="*/ 2359025 h 6858000"/>
              <a:gd name="connsiteX50" fmla="*/ 7478712 w 7569200"/>
              <a:gd name="connsiteY50" fmla="*/ 2395537 h 6858000"/>
              <a:gd name="connsiteX51" fmla="*/ 7459662 w 7569200"/>
              <a:gd name="connsiteY51" fmla="*/ 2433637 h 6858000"/>
              <a:gd name="connsiteX52" fmla="*/ 7442200 w 7569200"/>
              <a:gd name="connsiteY52" fmla="*/ 2471737 h 6858000"/>
              <a:gd name="connsiteX53" fmla="*/ 7424737 w 7569200"/>
              <a:gd name="connsiteY53" fmla="*/ 2513012 h 6858000"/>
              <a:gd name="connsiteX54" fmla="*/ 7410450 w 7569200"/>
              <a:gd name="connsiteY54" fmla="*/ 2560637 h 6858000"/>
              <a:gd name="connsiteX55" fmla="*/ 7400925 w 7569200"/>
              <a:gd name="connsiteY55" fmla="*/ 2613025 h 6858000"/>
              <a:gd name="connsiteX56" fmla="*/ 7391400 w 7569200"/>
              <a:gd name="connsiteY56" fmla="*/ 2671762 h 6858000"/>
              <a:gd name="connsiteX57" fmla="*/ 7389812 w 7569200"/>
              <a:gd name="connsiteY57" fmla="*/ 2741612 h 6858000"/>
              <a:gd name="connsiteX58" fmla="*/ 7391400 w 7569200"/>
              <a:gd name="connsiteY58" fmla="*/ 2809875 h 6858000"/>
              <a:gd name="connsiteX59" fmla="*/ 7400925 w 7569200"/>
              <a:gd name="connsiteY59" fmla="*/ 2868612 h 6858000"/>
              <a:gd name="connsiteX60" fmla="*/ 7410450 w 7569200"/>
              <a:gd name="connsiteY60" fmla="*/ 2922587 h 6858000"/>
              <a:gd name="connsiteX61" fmla="*/ 7424737 w 7569200"/>
              <a:gd name="connsiteY61" fmla="*/ 2967037 h 6858000"/>
              <a:gd name="connsiteX62" fmla="*/ 7442200 w 7569200"/>
              <a:gd name="connsiteY62" fmla="*/ 3009900 h 6858000"/>
              <a:gd name="connsiteX63" fmla="*/ 7459662 w 7569200"/>
              <a:gd name="connsiteY63" fmla="*/ 3046412 h 6858000"/>
              <a:gd name="connsiteX64" fmla="*/ 7478712 w 7569200"/>
              <a:gd name="connsiteY64" fmla="*/ 3084512 h 6858000"/>
              <a:gd name="connsiteX65" fmla="*/ 7497762 w 7569200"/>
              <a:gd name="connsiteY65" fmla="*/ 3121025 h 6858000"/>
              <a:gd name="connsiteX66" fmla="*/ 7516812 w 7569200"/>
              <a:gd name="connsiteY66" fmla="*/ 3160712 h 6858000"/>
              <a:gd name="connsiteX67" fmla="*/ 7532687 w 7569200"/>
              <a:gd name="connsiteY67" fmla="*/ 3201987 h 6858000"/>
              <a:gd name="connsiteX68" fmla="*/ 7546975 w 7569200"/>
              <a:gd name="connsiteY68" fmla="*/ 3248025 h 6858000"/>
              <a:gd name="connsiteX69" fmla="*/ 7558087 w 7569200"/>
              <a:gd name="connsiteY69" fmla="*/ 3300412 h 6858000"/>
              <a:gd name="connsiteX70" fmla="*/ 7566025 w 7569200"/>
              <a:gd name="connsiteY70" fmla="*/ 3360737 h 6858000"/>
              <a:gd name="connsiteX71" fmla="*/ 7569200 w 7569200"/>
              <a:gd name="connsiteY71" fmla="*/ 3427412 h 6858000"/>
              <a:gd name="connsiteX72" fmla="*/ 7566025 w 7569200"/>
              <a:gd name="connsiteY72" fmla="*/ 3497262 h 6858000"/>
              <a:gd name="connsiteX73" fmla="*/ 7558087 w 7569200"/>
              <a:gd name="connsiteY73" fmla="*/ 3557587 h 6858000"/>
              <a:gd name="connsiteX74" fmla="*/ 7546975 w 7569200"/>
              <a:gd name="connsiteY74" fmla="*/ 3609975 h 6858000"/>
              <a:gd name="connsiteX75" fmla="*/ 7532687 w 7569200"/>
              <a:gd name="connsiteY75" fmla="*/ 3656012 h 6858000"/>
              <a:gd name="connsiteX76" fmla="*/ 7516812 w 7569200"/>
              <a:gd name="connsiteY76" fmla="*/ 3697287 h 6858000"/>
              <a:gd name="connsiteX77" fmla="*/ 7497762 w 7569200"/>
              <a:gd name="connsiteY77" fmla="*/ 3736975 h 6858000"/>
              <a:gd name="connsiteX78" fmla="*/ 7459662 w 7569200"/>
              <a:gd name="connsiteY78" fmla="*/ 3811587 h 6858000"/>
              <a:gd name="connsiteX79" fmla="*/ 7442200 w 7569200"/>
              <a:gd name="connsiteY79" fmla="*/ 3848100 h 6858000"/>
              <a:gd name="connsiteX80" fmla="*/ 7424737 w 7569200"/>
              <a:gd name="connsiteY80" fmla="*/ 3890962 h 6858000"/>
              <a:gd name="connsiteX81" fmla="*/ 7410450 w 7569200"/>
              <a:gd name="connsiteY81" fmla="*/ 3935412 h 6858000"/>
              <a:gd name="connsiteX82" fmla="*/ 7400925 w 7569200"/>
              <a:gd name="connsiteY82" fmla="*/ 3987800 h 6858000"/>
              <a:gd name="connsiteX83" fmla="*/ 7391400 w 7569200"/>
              <a:gd name="connsiteY83" fmla="*/ 4048125 h 6858000"/>
              <a:gd name="connsiteX84" fmla="*/ 7389812 w 7569200"/>
              <a:gd name="connsiteY84" fmla="*/ 4116387 h 6858000"/>
              <a:gd name="connsiteX85" fmla="*/ 7391400 w 7569200"/>
              <a:gd name="connsiteY85" fmla="*/ 4186237 h 6858000"/>
              <a:gd name="connsiteX86" fmla="*/ 7400925 w 7569200"/>
              <a:gd name="connsiteY86" fmla="*/ 4244975 h 6858000"/>
              <a:gd name="connsiteX87" fmla="*/ 7410450 w 7569200"/>
              <a:gd name="connsiteY87" fmla="*/ 4297362 h 6858000"/>
              <a:gd name="connsiteX88" fmla="*/ 7424737 w 7569200"/>
              <a:gd name="connsiteY88" fmla="*/ 4343400 h 6858000"/>
              <a:gd name="connsiteX89" fmla="*/ 7442200 w 7569200"/>
              <a:gd name="connsiteY89" fmla="*/ 4386262 h 6858000"/>
              <a:gd name="connsiteX90" fmla="*/ 7459662 w 7569200"/>
              <a:gd name="connsiteY90" fmla="*/ 4424362 h 6858000"/>
              <a:gd name="connsiteX91" fmla="*/ 7497762 w 7569200"/>
              <a:gd name="connsiteY91" fmla="*/ 4498975 h 6858000"/>
              <a:gd name="connsiteX92" fmla="*/ 7516812 w 7569200"/>
              <a:gd name="connsiteY92" fmla="*/ 4537075 h 6858000"/>
              <a:gd name="connsiteX93" fmla="*/ 7532687 w 7569200"/>
              <a:gd name="connsiteY93" fmla="*/ 4579937 h 6858000"/>
              <a:gd name="connsiteX94" fmla="*/ 7546975 w 7569200"/>
              <a:gd name="connsiteY94" fmla="*/ 4625975 h 6858000"/>
              <a:gd name="connsiteX95" fmla="*/ 7558087 w 7569200"/>
              <a:gd name="connsiteY95" fmla="*/ 4678362 h 6858000"/>
              <a:gd name="connsiteX96" fmla="*/ 7566025 w 7569200"/>
              <a:gd name="connsiteY96" fmla="*/ 4738687 h 6858000"/>
              <a:gd name="connsiteX97" fmla="*/ 7569200 w 7569200"/>
              <a:gd name="connsiteY97" fmla="*/ 4806950 h 6858000"/>
              <a:gd name="connsiteX98" fmla="*/ 7566025 w 7569200"/>
              <a:gd name="connsiteY98" fmla="*/ 4875212 h 6858000"/>
              <a:gd name="connsiteX99" fmla="*/ 7558087 w 7569200"/>
              <a:gd name="connsiteY99" fmla="*/ 4935537 h 6858000"/>
              <a:gd name="connsiteX100" fmla="*/ 7546975 w 7569200"/>
              <a:gd name="connsiteY100" fmla="*/ 4987925 h 6858000"/>
              <a:gd name="connsiteX101" fmla="*/ 7532687 w 7569200"/>
              <a:gd name="connsiteY101" fmla="*/ 5033962 h 6858000"/>
              <a:gd name="connsiteX102" fmla="*/ 7516812 w 7569200"/>
              <a:gd name="connsiteY102" fmla="*/ 5075237 h 6858000"/>
              <a:gd name="connsiteX103" fmla="*/ 7497762 w 7569200"/>
              <a:gd name="connsiteY103" fmla="*/ 5114925 h 6858000"/>
              <a:gd name="connsiteX104" fmla="*/ 7478712 w 7569200"/>
              <a:gd name="connsiteY104" fmla="*/ 5149850 h 6858000"/>
              <a:gd name="connsiteX105" fmla="*/ 7459662 w 7569200"/>
              <a:gd name="connsiteY105" fmla="*/ 5186362 h 6858000"/>
              <a:gd name="connsiteX106" fmla="*/ 7442200 w 7569200"/>
              <a:gd name="connsiteY106" fmla="*/ 5226050 h 6858000"/>
              <a:gd name="connsiteX107" fmla="*/ 7424737 w 7569200"/>
              <a:gd name="connsiteY107" fmla="*/ 5268912 h 6858000"/>
              <a:gd name="connsiteX108" fmla="*/ 7410450 w 7569200"/>
              <a:gd name="connsiteY108" fmla="*/ 5313362 h 6858000"/>
              <a:gd name="connsiteX109" fmla="*/ 7400925 w 7569200"/>
              <a:gd name="connsiteY109" fmla="*/ 5365750 h 6858000"/>
              <a:gd name="connsiteX110" fmla="*/ 7391400 w 7569200"/>
              <a:gd name="connsiteY110" fmla="*/ 5426075 h 6858000"/>
              <a:gd name="connsiteX111" fmla="*/ 7389812 w 7569200"/>
              <a:gd name="connsiteY111" fmla="*/ 5494337 h 6858000"/>
              <a:gd name="connsiteX112" fmla="*/ 7391400 w 7569200"/>
              <a:gd name="connsiteY112" fmla="*/ 5562600 h 6858000"/>
              <a:gd name="connsiteX113" fmla="*/ 7400925 w 7569200"/>
              <a:gd name="connsiteY113" fmla="*/ 5622925 h 6858000"/>
              <a:gd name="connsiteX114" fmla="*/ 7410450 w 7569200"/>
              <a:gd name="connsiteY114" fmla="*/ 5675312 h 6858000"/>
              <a:gd name="connsiteX115" fmla="*/ 7424737 w 7569200"/>
              <a:gd name="connsiteY115" fmla="*/ 5721350 h 6858000"/>
              <a:gd name="connsiteX116" fmla="*/ 7442200 w 7569200"/>
              <a:gd name="connsiteY116" fmla="*/ 5762625 h 6858000"/>
              <a:gd name="connsiteX117" fmla="*/ 7459662 w 7569200"/>
              <a:gd name="connsiteY117" fmla="*/ 5802312 h 6858000"/>
              <a:gd name="connsiteX118" fmla="*/ 7478712 w 7569200"/>
              <a:gd name="connsiteY118" fmla="*/ 5840412 h 6858000"/>
              <a:gd name="connsiteX119" fmla="*/ 7497762 w 7569200"/>
              <a:gd name="connsiteY119" fmla="*/ 5876925 h 6858000"/>
              <a:gd name="connsiteX120" fmla="*/ 7516812 w 7569200"/>
              <a:gd name="connsiteY120" fmla="*/ 5915025 h 6858000"/>
              <a:gd name="connsiteX121" fmla="*/ 7532687 w 7569200"/>
              <a:gd name="connsiteY121" fmla="*/ 5956300 h 6858000"/>
              <a:gd name="connsiteX122" fmla="*/ 7546975 w 7569200"/>
              <a:gd name="connsiteY122" fmla="*/ 6003925 h 6858000"/>
              <a:gd name="connsiteX123" fmla="*/ 7558087 w 7569200"/>
              <a:gd name="connsiteY123" fmla="*/ 6056312 h 6858000"/>
              <a:gd name="connsiteX124" fmla="*/ 7566025 w 7569200"/>
              <a:gd name="connsiteY124" fmla="*/ 6113462 h 6858000"/>
              <a:gd name="connsiteX125" fmla="*/ 7569200 w 7569200"/>
              <a:gd name="connsiteY125" fmla="*/ 6183312 h 6858000"/>
              <a:gd name="connsiteX126" fmla="*/ 7566025 w 7569200"/>
              <a:gd name="connsiteY126" fmla="*/ 6251575 h 6858000"/>
              <a:gd name="connsiteX127" fmla="*/ 7558087 w 7569200"/>
              <a:gd name="connsiteY127" fmla="*/ 6311900 h 6858000"/>
              <a:gd name="connsiteX128" fmla="*/ 7546975 w 7569200"/>
              <a:gd name="connsiteY128" fmla="*/ 6361112 h 6858000"/>
              <a:gd name="connsiteX129" fmla="*/ 7532687 w 7569200"/>
              <a:gd name="connsiteY129" fmla="*/ 6407150 h 6858000"/>
              <a:gd name="connsiteX130" fmla="*/ 7516812 w 7569200"/>
              <a:gd name="connsiteY130" fmla="*/ 6448425 h 6858000"/>
              <a:gd name="connsiteX131" fmla="*/ 7499350 w 7569200"/>
              <a:gd name="connsiteY131" fmla="*/ 6488112 h 6858000"/>
              <a:gd name="connsiteX132" fmla="*/ 7481887 w 7569200"/>
              <a:gd name="connsiteY132" fmla="*/ 6523037 h 6858000"/>
              <a:gd name="connsiteX133" fmla="*/ 7462837 w 7569200"/>
              <a:gd name="connsiteY133" fmla="*/ 6561137 h 6858000"/>
              <a:gd name="connsiteX134" fmla="*/ 7443787 w 7569200"/>
              <a:gd name="connsiteY134" fmla="*/ 6597650 h 6858000"/>
              <a:gd name="connsiteX135" fmla="*/ 7427912 w 7569200"/>
              <a:gd name="connsiteY135" fmla="*/ 6640512 h 6858000"/>
              <a:gd name="connsiteX136" fmla="*/ 7412037 w 7569200"/>
              <a:gd name="connsiteY136" fmla="*/ 6683375 h 6858000"/>
              <a:gd name="connsiteX137" fmla="*/ 7402512 w 7569200"/>
              <a:gd name="connsiteY137" fmla="*/ 6735762 h 6858000"/>
              <a:gd name="connsiteX138" fmla="*/ 7394575 w 7569200"/>
              <a:gd name="connsiteY138" fmla="*/ 6791325 h 6858000"/>
              <a:gd name="connsiteX139" fmla="*/ 7389812 w 7569200"/>
              <a:gd name="connsiteY139" fmla="*/ 6858000 h 6858000"/>
              <a:gd name="connsiteX140" fmla="*/ 0 w 7569200"/>
              <a:gd name="connsiteY140" fmla="*/ 6858000 h 6858000"/>
              <a:gd name="connsiteX141" fmla="*/ 0 w 7569200"/>
              <a:gd name="connsiteY141"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Lst>
            <a:rect l="l" t="t" r="r" b="b"/>
            <a:pathLst>
              <a:path w="7569200" h="6858000">
                <a:moveTo>
                  <a:pt x="0" y="0"/>
                </a:moveTo>
                <a:lnTo>
                  <a:pt x="7389812" y="0"/>
                </a:lnTo>
                <a:lnTo>
                  <a:pt x="7394575" y="66675"/>
                </a:lnTo>
                <a:lnTo>
                  <a:pt x="7402512" y="122237"/>
                </a:lnTo>
                <a:lnTo>
                  <a:pt x="7412037" y="174625"/>
                </a:lnTo>
                <a:lnTo>
                  <a:pt x="7427912" y="217487"/>
                </a:lnTo>
                <a:lnTo>
                  <a:pt x="7443787" y="260350"/>
                </a:lnTo>
                <a:lnTo>
                  <a:pt x="7462837" y="296862"/>
                </a:lnTo>
                <a:lnTo>
                  <a:pt x="7481887" y="334962"/>
                </a:lnTo>
                <a:lnTo>
                  <a:pt x="7499350" y="369887"/>
                </a:lnTo>
                <a:lnTo>
                  <a:pt x="7516812" y="409575"/>
                </a:lnTo>
                <a:lnTo>
                  <a:pt x="7532687" y="450850"/>
                </a:lnTo>
                <a:lnTo>
                  <a:pt x="7546975" y="496887"/>
                </a:lnTo>
                <a:lnTo>
                  <a:pt x="7558087" y="546100"/>
                </a:lnTo>
                <a:lnTo>
                  <a:pt x="7566025" y="606425"/>
                </a:lnTo>
                <a:lnTo>
                  <a:pt x="7569200" y="673100"/>
                </a:lnTo>
                <a:lnTo>
                  <a:pt x="7566025" y="744537"/>
                </a:lnTo>
                <a:lnTo>
                  <a:pt x="7558087" y="801687"/>
                </a:lnTo>
                <a:lnTo>
                  <a:pt x="7546975" y="854075"/>
                </a:lnTo>
                <a:lnTo>
                  <a:pt x="7532687" y="901700"/>
                </a:lnTo>
                <a:lnTo>
                  <a:pt x="7516812" y="942975"/>
                </a:lnTo>
                <a:lnTo>
                  <a:pt x="7497762" y="981075"/>
                </a:lnTo>
                <a:lnTo>
                  <a:pt x="7478712" y="1017587"/>
                </a:lnTo>
                <a:lnTo>
                  <a:pt x="7459662" y="1055687"/>
                </a:lnTo>
                <a:lnTo>
                  <a:pt x="7442200" y="1095375"/>
                </a:lnTo>
                <a:lnTo>
                  <a:pt x="7424737" y="1136650"/>
                </a:lnTo>
                <a:lnTo>
                  <a:pt x="7410450" y="1182687"/>
                </a:lnTo>
                <a:lnTo>
                  <a:pt x="7400925" y="1235075"/>
                </a:lnTo>
                <a:lnTo>
                  <a:pt x="7391400" y="1295400"/>
                </a:lnTo>
                <a:lnTo>
                  <a:pt x="7389812" y="1363662"/>
                </a:lnTo>
                <a:lnTo>
                  <a:pt x="7391400" y="1431925"/>
                </a:lnTo>
                <a:lnTo>
                  <a:pt x="7400925" y="1492250"/>
                </a:lnTo>
                <a:lnTo>
                  <a:pt x="7410450" y="1544637"/>
                </a:lnTo>
                <a:lnTo>
                  <a:pt x="7424737" y="1589087"/>
                </a:lnTo>
                <a:lnTo>
                  <a:pt x="7442200" y="1631950"/>
                </a:lnTo>
                <a:lnTo>
                  <a:pt x="7459662" y="1671637"/>
                </a:lnTo>
                <a:lnTo>
                  <a:pt x="7478712" y="1708150"/>
                </a:lnTo>
                <a:lnTo>
                  <a:pt x="7497762" y="1743075"/>
                </a:lnTo>
                <a:lnTo>
                  <a:pt x="7516812" y="1782762"/>
                </a:lnTo>
                <a:lnTo>
                  <a:pt x="7532687" y="1824037"/>
                </a:lnTo>
                <a:lnTo>
                  <a:pt x="7546975" y="1870075"/>
                </a:lnTo>
                <a:lnTo>
                  <a:pt x="7558087" y="1922462"/>
                </a:lnTo>
                <a:lnTo>
                  <a:pt x="7566025" y="1982787"/>
                </a:lnTo>
                <a:lnTo>
                  <a:pt x="7569200" y="2051050"/>
                </a:lnTo>
                <a:lnTo>
                  <a:pt x="7566025" y="2119312"/>
                </a:lnTo>
                <a:lnTo>
                  <a:pt x="7558087" y="2179637"/>
                </a:lnTo>
                <a:lnTo>
                  <a:pt x="7546975" y="2232025"/>
                </a:lnTo>
                <a:lnTo>
                  <a:pt x="7532687" y="2278062"/>
                </a:lnTo>
                <a:lnTo>
                  <a:pt x="7516812" y="2319337"/>
                </a:lnTo>
                <a:lnTo>
                  <a:pt x="7497762" y="2359025"/>
                </a:lnTo>
                <a:lnTo>
                  <a:pt x="7478712" y="2395537"/>
                </a:lnTo>
                <a:lnTo>
                  <a:pt x="7459662" y="2433637"/>
                </a:lnTo>
                <a:lnTo>
                  <a:pt x="7442200" y="2471737"/>
                </a:lnTo>
                <a:lnTo>
                  <a:pt x="7424737" y="2513012"/>
                </a:lnTo>
                <a:lnTo>
                  <a:pt x="7410450" y="2560637"/>
                </a:lnTo>
                <a:lnTo>
                  <a:pt x="7400925" y="2613025"/>
                </a:lnTo>
                <a:lnTo>
                  <a:pt x="7391400" y="2671762"/>
                </a:lnTo>
                <a:lnTo>
                  <a:pt x="7389812" y="2741612"/>
                </a:lnTo>
                <a:lnTo>
                  <a:pt x="7391400" y="2809875"/>
                </a:lnTo>
                <a:lnTo>
                  <a:pt x="7400925" y="2868612"/>
                </a:lnTo>
                <a:lnTo>
                  <a:pt x="7410450" y="2922587"/>
                </a:lnTo>
                <a:lnTo>
                  <a:pt x="7424737" y="2967037"/>
                </a:lnTo>
                <a:lnTo>
                  <a:pt x="7442200" y="3009900"/>
                </a:lnTo>
                <a:lnTo>
                  <a:pt x="7459662" y="3046412"/>
                </a:lnTo>
                <a:lnTo>
                  <a:pt x="7478712" y="3084512"/>
                </a:lnTo>
                <a:lnTo>
                  <a:pt x="7497762" y="3121025"/>
                </a:lnTo>
                <a:lnTo>
                  <a:pt x="7516812" y="3160712"/>
                </a:lnTo>
                <a:lnTo>
                  <a:pt x="7532687" y="3201987"/>
                </a:lnTo>
                <a:lnTo>
                  <a:pt x="7546975" y="3248025"/>
                </a:lnTo>
                <a:lnTo>
                  <a:pt x="7558087" y="3300412"/>
                </a:lnTo>
                <a:lnTo>
                  <a:pt x="7566025" y="3360737"/>
                </a:lnTo>
                <a:lnTo>
                  <a:pt x="7569200" y="3427412"/>
                </a:lnTo>
                <a:lnTo>
                  <a:pt x="7566025" y="3497262"/>
                </a:lnTo>
                <a:lnTo>
                  <a:pt x="7558087" y="3557587"/>
                </a:lnTo>
                <a:lnTo>
                  <a:pt x="7546975" y="3609975"/>
                </a:lnTo>
                <a:lnTo>
                  <a:pt x="7532687" y="3656012"/>
                </a:lnTo>
                <a:lnTo>
                  <a:pt x="7516812" y="3697287"/>
                </a:lnTo>
                <a:lnTo>
                  <a:pt x="7497762" y="3736975"/>
                </a:lnTo>
                <a:lnTo>
                  <a:pt x="7459662" y="3811587"/>
                </a:lnTo>
                <a:lnTo>
                  <a:pt x="7442200" y="3848100"/>
                </a:lnTo>
                <a:lnTo>
                  <a:pt x="7424737" y="3890962"/>
                </a:lnTo>
                <a:lnTo>
                  <a:pt x="7410450" y="3935412"/>
                </a:lnTo>
                <a:lnTo>
                  <a:pt x="7400925" y="3987800"/>
                </a:lnTo>
                <a:lnTo>
                  <a:pt x="7391400" y="4048125"/>
                </a:lnTo>
                <a:lnTo>
                  <a:pt x="7389812" y="4116387"/>
                </a:lnTo>
                <a:lnTo>
                  <a:pt x="7391400" y="4186237"/>
                </a:lnTo>
                <a:lnTo>
                  <a:pt x="7400925" y="4244975"/>
                </a:lnTo>
                <a:lnTo>
                  <a:pt x="7410450" y="4297362"/>
                </a:lnTo>
                <a:lnTo>
                  <a:pt x="7424737" y="4343400"/>
                </a:lnTo>
                <a:lnTo>
                  <a:pt x="7442200" y="4386262"/>
                </a:lnTo>
                <a:lnTo>
                  <a:pt x="7459662" y="4424362"/>
                </a:lnTo>
                <a:lnTo>
                  <a:pt x="7497762" y="4498975"/>
                </a:lnTo>
                <a:lnTo>
                  <a:pt x="7516812" y="4537075"/>
                </a:lnTo>
                <a:lnTo>
                  <a:pt x="7532687" y="4579937"/>
                </a:lnTo>
                <a:lnTo>
                  <a:pt x="7546975" y="4625975"/>
                </a:lnTo>
                <a:lnTo>
                  <a:pt x="7558087" y="4678362"/>
                </a:lnTo>
                <a:lnTo>
                  <a:pt x="7566025" y="4738687"/>
                </a:lnTo>
                <a:lnTo>
                  <a:pt x="7569200" y="4806950"/>
                </a:lnTo>
                <a:lnTo>
                  <a:pt x="7566025" y="4875212"/>
                </a:lnTo>
                <a:lnTo>
                  <a:pt x="7558087" y="4935537"/>
                </a:lnTo>
                <a:lnTo>
                  <a:pt x="7546975" y="4987925"/>
                </a:lnTo>
                <a:lnTo>
                  <a:pt x="7532687" y="5033962"/>
                </a:lnTo>
                <a:lnTo>
                  <a:pt x="7516812" y="5075237"/>
                </a:lnTo>
                <a:lnTo>
                  <a:pt x="7497762" y="5114925"/>
                </a:lnTo>
                <a:lnTo>
                  <a:pt x="7478712" y="5149850"/>
                </a:lnTo>
                <a:lnTo>
                  <a:pt x="7459662" y="5186362"/>
                </a:lnTo>
                <a:lnTo>
                  <a:pt x="7442200" y="5226050"/>
                </a:lnTo>
                <a:lnTo>
                  <a:pt x="7424737" y="5268912"/>
                </a:lnTo>
                <a:lnTo>
                  <a:pt x="7410450" y="5313362"/>
                </a:lnTo>
                <a:lnTo>
                  <a:pt x="7400925" y="5365750"/>
                </a:lnTo>
                <a:lnTo>
                  <a:pt x="7391400" y="5426075"/>
                </a:lnTo>
                <a:lnTo>
                  <a:pt x="7389812" y="5494337"/>
                </a:lnTo>
                <a:lnTo>
                  <a:pt x="7391400" y="5562600"/>
                </a:lnTo>
                <a:lnTo>
                  <a:pt x="7400925" y="5622925"/>
                </a:lnTo>
                <a:lnTo>
                  <a:pt x="7410450" y="5675312"/>
                </a:lnTo>
                <a:lnTo>
                  <a:pt x="7424737" y="5721350"/>
                </a:lnTo>
                <a:lnTo>
                  <a:pt x="7442200" y="5762625"/>
                </a:lnTo>
                <a:lnTo>
                  <a:pt x="7459662" y="5802312"/>
                </a:lnTo>
                <a:lnTo>
                  <a:pt x="7478712" y="5840412"/>
                </a:lnTo>
                <a:lnTo>
                  <a:pt x="7497762" y="5876925"/>
                </a:lnTo>
                <a:lnTo>
                  <a:pt x="7516812" y="5915025"/>
                </a:lnTo>
                <a:lnTo>
                  <a:pt x="7532687" y="5956300"/>
                </a:lnTo>
                <a:lnTo>
                  <a:pt x="7546975" y="6003925"/>
                </a:lnTo>
                <a:lnTo>
                  <a:pt x="7558087" y="6056312"/>
                </a:lnTo>
                <a:lnTo>
                  <a:pt x="7566025" y="6113462"/>
                </a:lnTo>
                <a:lnTo>
                  <a:pt x="7569200" y="6183312"/>
                </a:lnTo>
                <a:lnTo>
                  <a:pt x="7566025" y="6251575"/>
                </a:lnTo>
                <a:lnTo>
                  <a:pt x="7558087" y="6311900"/>
                </a:lnTo>
                <a:lnTo>
                  <a:pt x="7546975" y="6361112"/>
                </a:lnTo>
                <a:lnTo>
                  <a:pt x="7532687" y="6407150"/>
                </a:lnTo>
                <a:lnTo>
                  <a:pt x="7516812" y="6448425"/>
                </a:lnTo>
                <a:lnTo>
                  <a:pt x="7499350" y="6488112"/>
                </a:lnTo>
                <a:lnTo>
                  <a:pt x="7481887" y="6523037"/>
                </a:lnTo>
                <a:lnTo>
                  <a:pt x="7462837" y="6561137"/>
                </a:lnTo>
                <a:lnTo>
                  <a:pt x="7443787" y="6597650"/>
                </a:lnTo>
                <a:lnTo>
                  <a:pt x="7427912" y="6640512"/>
                </a:lnTo>
                <a:lnTo>
                  <a:pt x="7412037" y="6683375"/>
                </a:lnTo>
                <a:lnTo>
                  <a:pt x="7402512" y="6735762"/>
                </a:lnTo>
                <a:lnTo>
                  <a:pt x="7394575" y="6791325"/>
                </a:lnTo>
                <a:lnTo>
                  <a:pt x="7389812" y="6858000"/>
                </a:lnTo>
                <a:lnTo>
                  <a:pt x="0" y="6858000"/>
                </a:lnTo>
                <a:lnTo>
                  <a:pt x="0" y="0"/>
                </a:lnTo>
                <a:close/>
              </a:path>
            </a:pathLst>
          </a:custGeom>
          <a:solidFill>
            <a:schemeClr val="bg2">
              <a:lumMod val="90000"/>
            </a:schemeClr>
          </a:solidFill>
          <a:ln w="0">
            <a:noFill/>
            <a:prstDash val="solid"/>
            <a:round/>
            <a:headEnd/>
            <a:tailEnd/>
          </a:ln>
        </p:spPr>
        <p:txBody>
          <a:bodyPr/>
          <a:lstStyle/>
          <a:p>
            <a:endParaRPr lang="LID4096"/>
          </a:p>
        </p:txBody>
      </p:sp>
      <p:sp>
        <p:nvSpPr>
          <p:cNvPr id="2" name="Title 1">
            <a:extLst>
              <a:ext uri="{FF2B5EF4-FFF2-40B4-BE49-F238E27FC236}">
                <a16:creationId xmlns:a16="http://schemas.microsoft.com/office/drawing/2014/main" id="{F6972A35-7E92-813F-7612-4B264826D038}"/>
              </a:ext>
            </a:extLst>
          </p:cNvPr>
          <p:cNvSpPr>
            <a:spLocks noGrp="1"/>
          </p:cNvSpPr>
          <p:nvPr>
            <p:ph type="title"/>
          </p:nvPr>
        </p:nvSpPr>
        <p:spPr>
          <a:xfrm>
            <a:off x="754144" y="484631"/>
            <a:ext cx="6340519" cy="1638469"/>
          </a:xfrm>
        </p:spPr>
        <p:txBody>
          <a:bodyPr>
            <a:normAutofit/>
          </a:bodyPr>
          <a:lstStyle/>
          <a:p>
            <a:pPr eaLnBrk="1" fontAlgn="auto" hangingPunct="1">
              <a:spcAft>
                <a:spcPts val="0"/>
              </a:spcAft>
              <a:defRPr/>
            </a:pPr>
            <a:r>
              <a:rPr lang="en-US" sz="3600" b="1" noProof="1"/>
              <a:t>Presencia del Adoptando</a:t>
            </a:r>
            <a:br>
              <a:rPr lang="en-US" sz="3600" b="1" noProof="1"/>
            </a:br>
            <a:r>
              <a:rPr lang="en-US" sz="3600" b="1" noProof="1"/>
              <a:t>Art. 32 </a:t>
            </a:r>
          </a:p>
        </p:txBody>
      </p:sp>
      <p:sp>
        <p:nvSpPr>
          <p:cNvPr id="98316" name="Rectangle 98315">
            <a:extLst>
              <a:ext uri="{FF2B5EF4-FFF2-40B4-BE49-F238E27FC236}">
                <a16:creationId xmlns:a16="http://schemas.microsoft.com/office/drawing/2014/main" id="{5FDAFA16-9D2D-4BEC-89D0-B4EABEE911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sp>
        <p:nvSpPr>
          <p:cNvPr id="98307" name="Content Placeholder 2">
            <a:extLst>
              <a:ext uri="{FF2B5EF4-FFF2-40B4-BE49-F238E27FC236}">
                <a16:creationId xmlns:a16="http://schemas.microsoft.com/office/drawing/2014/main" id="{42FC2B9B-E414-E9E4-39D6-230650656470}"/>
              </a:ext>
            </a:extLst>
          </p:cNvPr>
          <p:cNvSpPr>
            <a:spLocks noGrp="1"/>
          </p:cNvSpPr>
          <p:nvPr>
            <p:ph idx="1"/>
          </p:nvPr>
        </p:nvSpPr>
        <p:spPr>
          <a:xfrm>
            <a:off x="765051" y="2443140"/>
            <a:ext cx="6306309" cy="3930227"/>
          </a:xfrm>
        </p:spPr>
        <p:txBody>
          <a:bodyPr rtlCol="0">
            <a:normAutofit/>
          </a:bodyPr>
          <a:lstStyle/>
          <a:p>
            <a:pPr eaLnBrk="1" fontAlgn="auto" hangingPunct="1">
              <a:lnSpc>
                <a:spcPct val="100000"/>
              </a:lnSpc>
              <a:spcAft>
                <a:spcPts val="0"/>
              </a:spcAft>
              <a:defRPr/>
            </a:pPr>
            <a:r>
              <a:rPr lang="en-US" altLang="en-US" sz="1700" b="1" noProof="1">
                <a:solidFill>
                  <a:schemeClr val="tx1"/>
                </a:solidFill>
              </a:rPr>
              <a:t>Todo adoptando deberá estar presente en sala durante la celebración de la primera comparecencia y de la vista en su fondo, </a:t>
            </a:r>
            <a:r>
              <a:rPr lang="en-US" altLang="en-US" sz="1700" noProof="1">
                <a:solidFill>
                  <a:schemeClr val="tx1"/>
                </a:solidFill>
              </a:rPr>
              <a:t>excepto que el Tribunal, a su discreción, entienda que ello no es conveniente al mejor bienestar de éste/a.</a:t>
            </a:r>
          </a:p>
          <a:p>
            <a:pPr eaLnBrk="1" fontAlgn="auto" hangingPunct="1">
              <a:lnSpc>
                <a:spcPct val="100000"/>
              </a:lnSpc>
              <a:spcAft>
                <a:spcPts val="0"/>
              </a:spcAft>
              <a:defRPr/>
            </a:pPr>
            <a:endParaRPr lang="en-US" altLang="en-US" sz="1700" b="1" noProof="1">
              <a:solidFill>
                <a:schemeClr val="tx1"/>
              </a:solidFill>
            </a:endParaRPr>
          </a:p>
          <a:p>
            <a:pPr eaLnBrk="1" fontAlgn="auto" hangingPunct="1">
              <a:lnSpc>
                <a:spcPct val="100000"/>
              </a:lnSpc>
              <a:spcAft>
                <a:spcPts val="0"/>
              </a:spcAft>
              <a:defRPr/>
            </a:pPr>
            <a:r>
              <a:rPr lang="es-PR" altLang="en-US" sz="1700" b="1" noProof="1">
                <a:solidFill>
                  <a:schemeClr val="tx1"/>
                </a:solidFill>
              </a:rPr>
              <a:t>Las vistas serán privadas. </a:t>
            </a:r>
            <a:r>
              <a:rPr lang="es-PR" altLang="en-US" sz="1700" noProof="1">
                <a:solidFill>
                  <a:schemeClr val="tx1"/>
                </a:solidFill>
              </a:rPr>
              <a:t>No se permitirá la asistencia de público a la sala en que se celebren.</a:t>
            </a:r>
          </a:p>
          <a:p>
            <a:pPr eaLnBrk="1" fontAlgn="auto" hangingPunct="1">
              <a:lnSpc>
                <a:spcPct val="100000"/>
              </a:lnSpc>
              <a:spcAft>
                <a:spcPts val="0"/>
              </a:spcAft>
              <a:defRPr/>
            </a:pPr>
            <a:endParaRPr lang="en-US" altLang="en-US" sz="1700" noProof="1">
              <a:solidFill>
                <a:schemeClr val="tx1"/>
              </a:solidFill>
            </a:endParaRPr>
          </a:p>
          <a:p>
            <a:pPr marL="0" indent="0" eaLnBrk="1" fontAlgn="auto" hangingPunct="1">
              <a:lnSpc>
                <a:spcPct val="100000"/>
              </a:lnSpc>
              <a:spcAft>
                <a:spcPts val="0"/>
              </a:spcAft>
              <a:buFont typeface="Arial" panose="020B0604020202020204" pitchFamily="34" charset="0"/>
              <a:buNone/>
              <a:defRPr/>
            </a:pPr>
            <a:r>
              <a:rPr lang="en-US" altLang="en-US" sz="1700" b="1" noProof="1">
                <a:solidFill>
                  <a:schemeClr val="tx1"/>
                </a:solidFill>
              </a:rPr>
              <a:t>Excepción: </a:t>
            </a:r>
            <a:r>
              <a:rPr lang="en-US" altLang="en-US" sz="1700" noProof="1">
                <a:solidFill>
                  <a:schemeClr val="tx1"/>
                </a:solidFill>
              </a:rPr>
              <a:t>Las partes pueden prestar su consentimiento para que comparezcan terceras personas y el tribunal podrá ejercer su discreción. Usualmente, se permite luego de desfilada la prueba. </a:t>
            </a:r>
          </a:p>
        </p:txBody>
      </p:sp>
      <p:sp>
        <p:nvSpPr>
          <p:cNvPr id="3" name="Marcador de pie de página 2">
            <a:extLst>
              <a:ext uri="{FF2B5EF4-FFF2-40B4-BE49-F238E27FC236}">
                <a16:creationId xmlns:a16="http://schemas.microsoft.com/office/drawing/2014/main" id="{C7E6F5C3-9CAB-4C1B-7D03-14F7B3AC5B01}"/>
              </a:ext>
            </a:extLst>
          </p:cNvPr>
          <p:cNvSpPr>
            <a:spLocks noGrp="1"/>
          </p:cNvSpPr>
          <p:nvPr>
            <p:ph type="ftr" sz="quarter" idx="11"/>
          </p:nvPr>
        </p:nvSpPr>
        <p:spPr>
          <a:xfrm>
            <a:off x="3551973" y="6375679"/>
            <a:ext cx="3228975" cy="345796"/>
          </a:xfrm>
        </p:spPr>
        <p:txBody>
          <a:bodyPr>
            <a:normAutofit/>
          </a:bodyPr>
          <a:lstStyle/>
          <a:p>
            <a:pPr algn="r">
              <a:spcAft>
                <a:spcPts val="600"/>
              </a:spcAft>
              <a:defRPr/>
            </a:pPr>
            <a:r>
              <a:rPr lang="es-MX"/>
              <a:t>MVN 2024</a:t>
            </a:r>
            <a:endParaRPr lang="es-PR"/>
          </a:p>
        </p:txBody>
      </p:sp>
      <p:sp>
        <p:nvSpPr>
          <p:cNvPr id="93189" name="Slide Number Placeholder 3">
            <a:extLst>
              <a:ext uri="{FF2B5EF4-FFF2-40B4-BE49-F238E27FC236}">
                <a16:creationId xmlns:a16="http://schemas.microsoft.com/office/drawing/2014/main" id="{3C80E02B-5149-5261-D25F-698DB3BD3551}"/>
              </a:ext>
            </a:extLst>
          </p:cNvPr>
          <p:cNvSpPr>
            <a:spLocks noGrp="1" noChangeArrowheads="1"/>
          </p:cNvSpPr>
          <p:nvPr>
            <p:ph type="sldNum" sz="quarter" idx="12"/>
          </p:nvPr>
        </p:nvSpPr>
        <p:spPr bwMode="auto">
          <a:xfrm>
            <a:off x="8610601" y="6375679"/>
            <a:ext cx="2819399" cy="345796"/>
          </a:xfr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numCol="1" anchorCtr="0" compatLnSpc="1">
            <a:prstTxWarp prst="textNoShape">
              <a:avLst/>
            </a:prstTxWarp>
            <a:normAutofit/>
          </a:bodyPr>
          <a:lstStyle>
            <a:lvl1pPr>
              <a:lnSpc>
                <a:spcPct val="110000"/>
              </a:lnSpc>
              <a:spcBef>
                <a:spcPts val="700"/>
              </a:spcBef>
              <a:buClr>
                <a:schemeClr val="tx2"/>
              </a:buClr>
              <a:buFont typeface="Arial" panose="020B0604020202020204" pitchFamily="34" charset="0"/>
              <a:buChar char="•"/>
              <a:defRPr sz="2000">
                <a:solidFill>
                  <a:srgbClr val="595959"/>
                </a:solidFill>
                <a:latin typeface="Gill Sans MT" panose="020B0502020104020203" pitchFamily="34" charset="0"/>
              </a:defRPr>
            </a:lvl1pPr>
            <a:lvl2pPr marL="742950" indent="-285750">
              <a:lnSpc>
                <a:spcPct val="110000"/>
              </a:lnSpc>
              <a:spcBef>
                <a:spcPts val="700"/>
              </a:spcBef>
              <a:buClr>
                <a:schemeClr val="tx2"/>
              </a:buClr>
              <a:buFont typeface="Gill Sans MT" panose="020B0502020104020203" pitchFamily="34" charset="0"/>
              <a:buChar char="–"/>
              <a:defRPr>
                <a:solidFill>
                  <a:srgbClr val="595959"/>
                </a:solidFill>
                <a:latin typeface="Gill Sans MT" panose="020B0502020104020203" pitchFamily="34" charset="0"/>
              </a:defRPr>
            </a:lvl2pPr>
            <a:lvl3pPr marL="1143000" indent="-228600">
              <a:lnSpc>
                <a:spcPct val="110000"/>
              </a:lnSpc>
              <a:spcBef>
                <a:spcPts val="700"/>
              </a:spcBef>
              <a:buClr>
                <a:schemeClr val="tx2"/>
              </a:buClr>
              <a:buFont typeface="Arial" panose="020B0604020202020204" pitchFamily="34" charset="0"/>
              <a:buChar char="•"/>
              <a:defRPr sz="1600">
                <a:solidFill>
                  <a:srgbClr val="595959"/>
                </a:solidFill>
                <a:latin typeface="Gill Sans MT" panose="020B0502020104020203" pitchFamily="34" charset="0"/>
              </a:defRPr>
            </a:lvl3pPr>
            <a:lvl4pPr marL="1600200" indent="-228600">
              <a:lnSpc>
                <a:spcPct val="110000"/>
              </a:lnSpc>
              <a:spcBef>
                <a:spcPts val="700"/>
              </a:spcBef>
              <a:buClr>
                <a:schemeClr val="tx2"/>
              </a:buClr>
              <a:buFont typeface="Gill Sans MT" panose="020B0502020104020203" pitchFamily="34" charset="0"/>
              <a:buChar char="–"/>
              <a:defRPr sz="1400">
                <a:solidFill>
                  <a:srgbClr val="595959"/>
                </a:solidFill>
                <a:latin typeface="Gill Sans MT" panose="020B0502020104020203" pitchFamily="34" charset="0"/>
              </a:defRPr>
            </a:lvl4pPr>
            <a:lvl5pPr marL="2057400" indent="-228600">
              <a:lnSpc>
                <a:spcPct val="110000"/>
              </a:lnSpc>
              <a:spcBef>
                <a:spcPts val="700"/>
              </a:spcBef>
              <a:buClr>
                <a:schemeClr val="tx2"/>
              </a:buClr>
              <a:buFont typeface="Arial" panose="020B0604020202020204" pitchFamily="34" charset="0"/>
              <a:buChar char="•"/>
              <a:defRPr sz="1400">
                <a:solidFill>
                  <a:srgbClr val="595959"/>
                </a:solidFill>
                <a:latin typeface="Gill Sans MT" panose="020B0502020104020203" pitchFamily="34" charset="0"/>
              </a:defRPr>
            </a:lvl5pPr>
            <a:lvl6pPr marL="25146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6pPr>
            <a:lvl7pPr marL="29718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7pPr>
            <a:lvl8pPr marL="34290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8pPr>
            <a:lvl9pPr marL="38862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9pPr>
          </a:lstStyle>
          <a:p>
            <a:pPr>
              <a:lnSpc>
                <a:spcPct val="100000"/>
              </a:lnSpc>
              <a:spcBef>
                <a:spcPct val="0"/>
              </a:spcBef>
              <a:spcAft>
                <a:spcPts val="600"/>
              </a:spcAft>
              <a:buClrTx/>
              <a:buFont typeface="Arial" panose="020B0604020202020204" pitchFamily="34" charset="0"/>
              <a:buNone/>
            </a:pPr>
            <a:fld id="{20BE1EBF-0E69-4BDE-B263-0D1B1ED6E5F8}" type="slidenum">
              <a:rPr lang="es-PR" altLang="es-PR" sz="1600" smtClean="0">
                <a:latin typeface="Century Gothic" panose="020B0502020202020204" pitchFamily="34" charset="0"/>
              </a:rPr>
              <a:pPr>
                <a:lnSpc>
                  <a:spcPct val="100000"/>
                </a:lnSpc>
                <a:spcBef>
                  <a:spcPct val="0"/>
                </a:spcBef>
                <a:spcAft>
                  <a:spcPts val="600"/>
                </a:spcAft>
                <a:buClrTx/>
                <a:buFont typeface="Arial" panose="020B0604020202020204" pitchFamily="34" charset="0"/>
                <a:buNone/>
              </a:pPr>
              <a:t>45</a:t>
            </a:fld>
            <a:endParaRPr lang="es-PR" altLang="es-PR" sz="1600">
              <a:latin typeface="Century Gothic" panose="020B0502020202020204" pitchFamily="34" charset="0"/>
            </a:endParaRPr>
          </a:p>
        </p:txBody>
      </p:sp>
      <p:pic>
        <p:nvPicPr>
          <p:cNvPr id="93190" name="Picture 6" descr="A group of people posing for the camera&#10;&#10;Description automatically generated">
            <a:extLst>
              <a:ext uri="{FF2B5EF4-FFF2-40B4-BE49-F238E27FC236}">
                <a16:creationId xmlns:a16="http://schemas.microsoft.com/office/drawing/2014/main" id="{10262F69-7ABC-0588-E7E8-4C4D632DF18C}"/>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8050787" y="2121772"/>
            <a:ext cx="3656581" cy="2614455"/>
          </a:xfrm>
          <a:prstGeom prst="rect">
            <a:avLst/>
          </a:prstGeo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C05B3E9-130C-3BC3-C602-E449A4E7125D}"/>
              </a:ext>
            </a:extLst>
          </p:cNvPr>
          <p:cNvSpPr>
            <a:spLocks noGrp="1"/>
          </p:cNvSpPr>
          <p:nvPr>
            <p:ph type="title"/>
          </p:nvPr>
        </p:nvSpPr>
        <p:spPr>
          <a:xfrm>
            <a:off x="1415480" y="188640"/>
            <a:ext cx="9001695" cy="1152798"/>
          </a:xfrm>
        </p:spPr>
        <p:txBody>
          <a:bodyPr>
            <a:normAutofit/>
          </a:bodyPr>
          <a:lstStyle/>
          <a:p>
            <a:pPr algn="ctr" eaLnBrk="1" fontAlgn="auto" hangingPunct="1">
              <a:spcAft>
                <a:spcPts val="0"/>
              </a:spcAft>
              <a:defRPr/>
            </a:pPr>
            <a:r>
              <a:rPr lang="es-PR" sz="2800" b="1" dirty="0">
                <a:solidFill>
                  <a:schemeClr val="tx1"/>
                </a:solidFill>
              </a:rPr>
              <a:t>Muerte del adoptante durante el proceso</a:t>
            </a:r>
            <a:br>
              <a:rPr lang="es-PR" sz="2800" b="1" dirty="0">
                <a:solidFill>
                  <a:schemeClr val="tx1"/>
                </a:solidFill>
              </a:rPr>
            </a:br>
            <a:r>
              <a:rPr lang="es-PR" sz="2800" b="1" dirty="0">
                <a:solidFill>
                  <a:schemeClr val="tx1"/>
                </a:solidFill>
              </a:rPr>
              <a:t>Art. 38 </a:t>
            </a:r>
            <a:endParaRPr lang="es-PR" sz="2800" dirty="0">
              <a:solidFill>
                <a:schemeClr val="tx1"/>
              </a:solidFill>
            </a:endParaRPr>
          </a:p>
        </p:txBody>
      </p:sp>
      <p:sp>
        <p:nvSpPr>
          <p:cNvPr id="3" name="Marcador de contenido 2">
            <a:extLst>
              <a:ext uri="{FF2B5EF4-FFF2-40B4-BE49-F238E27FC236}">
                <a16:creationId xmlns:a16="http://schemas.microsoft.com/office/drawing/2014/main" id="{C8F8EBAD-F879-8916-655D-C78E7EDAA6CB}"/>
              </a:ext>
            </a:extLst>
          </p:cNvPr>
          <p:cNvSpPr>
            <a:spLocks noGrp="1"/>
          </p:cNvSpPr>
          <p:nvPr>
            <p:ph idx="1"/>
          </p:nvPr>
        </p:nvSpPr>
        <p:spPr>
          <a:xfrm>
            <a:off x="911424" y="1196752"/>
            <a:ext cx="10801200" cy="5256584"/>
          </a:xfrm>
        </p:spPr>
        <p:txBody>
          <a:bodyPr rtlCol="0">
            <a:normAutofit/>
          </a:bodyPr>
          <a:lstStyle/>
          <a:p>
            <a:pPr eaLnBrk="1" fontAlgn="auto" hangingPunct="1">
              <a:spcAft>
                <a:spcPts val="0"/>
              </a:spcAft>
              <a:defRPr/>
            </a:pPr>
            <a:r>
              <a:rPr lang="es-MX" sz="1800" dirty="0">
                <a:solidFill>
                  <a:schemeClr val="tx1"/>
                </a:solidFill>
              </a:rPr>
              <a:t>Si la persona o personas que se proponen adoptar a otra fallecieren </a:t>
            </a:r>
            <a:r>
              <a:rPr lang="es-MX" sz="1800" b="1" dirty="0">
                <a:solidFill>
                  <a:srgbClr val="FF0000"/>
                </a:solidFill>
              </a:rPr>
              <a:t>una vez iniciado el procedimiento</a:t>
            </a:r>
            <a:r>
              <a:rPr lang="es-MX" sz="1800" dirty="0">
                <a:solidFill>
                  <a:schemeClr val="tx1"/>
                </a:solidFill>
              </a:rPr>
              <a:t>, y aunque no se hubiese emitido el decreto de adopción, </a:t>
            </a:r>
            <a:r>
              <a:rPr lang="es-MX" sz="1800" b="1" dirty="0">
                <a:solidFill>
                  <a:schemeClr val="tx1"/>
                </a:solidFill>
              </a:rPr>
              <a:t>se considerará consentida la misma</a:t>
            </a:r>
            <a:r>
              <a:rPr lang="es-MX" sz="1800" dirty="0">
                <a:solidFill>
                  <a:schemeClr val="tx1"/>
                </a:solidFill>
              </a:rPr>
              <a:t>.</a:t>
            </a:r>
          </a:p>
          <a:p>
            <a:pPr marL="0" indent="0" eaLnBrk="1" fontAlgn="auto" hangingPunct="1">
              <a:spcAft>
                <a:spcPts val="0"/>
              </a:spcAft>
              <a:buFont typeface="Arial" panose="020B0604020202020204" pitchFamily="34" charset="0"/>
              <a:buNone/>
              <a:defRPr/>
            </a:pPr>
            <a:endParaRPr lang="es-MX" sz="1800" dirty="0">
              <a:solidFill>
                <a:schemeClr val="tx1"/>
              </a:solidFill>
            </a:endParaRPr>
          </a:p>
          <a:p>
            <a:pPr eaLnBrk="1" fontAlgn="auto" hangingPunct="1">
              <a:spcAft>
                <a:spcPts val="0"/>
              </a:spcAft>
              <a:defRPr/>
            </a:pPr>
            <a:r>
              <a:rPr lang="es-MX" sz="1800" dirty="0">
                <a:solidFill>
                  <a:schemeClr val="tx1"/>
                </a:solidFill>
              </a:rPr>
              <a:t>El Tribunal podrá aprobar la adopción siempre que, </a:t>
            </a:r>
            <a:r>
              <a:rPr lang="es-MX" sz="1800" b="1" dirty="0">
                <a:solidFill>
                  <a:schemeClr val="tx1"/>
                </a:solidFill>
              </a:rPr>
              <a:t>a la fecha del fallecimiento, el adoptando hubiere vivido en el hogar de éstos </a:t>
            </a:r>
            <a:r>
              <a:rPr lang="es-MX" sz="1800" b="1" dirty="0">
                <a:solidFill>
                  <a:srgbClr val="FF0000"/>
                </a:solidFill>
              </a:rPr>
              <a:t>por lo menos 6 meses antes de su fallecimiento</a:t>
            </a:r>
            <a:r>
              <a:rPr lang="es-MX" sz="1800" dirty="0">
                <a:solidFill>
                  <a:schemeClr val="tx1"/>
                </a:solidFill>
              </a:rPr>
              <a:t>.</a:t>
            </a:r>
          </a:p>
          <a:p>
            <a:pPr eaLnBrk="1" fontAlgn="auto" hangingPunct="1">
              <a:spcAft>
                <a:spcPts val="0"/>
              </a:spcAft>
              <a:defRPr/>
            </a:pPr>
            <a:endParaRPr lang="es-MX" sz="1800" dirty="0">
              <a:solidFill>
                <a:schemeClr val="tx1"/>
              </a:solidFill>
            </a:endParaRPr>
          </a:p>
          <a:p>
            <a:pPr eaLnBrk="1" fontAlgn="auto" hangingPunct="1">
              <a:spcAft>
                <a:spcPts val="0"/>
              </a:spcAft>
              <a:defRPr/>
            </a:pPr>
            <a:r>
              <a:rPr lang="es-MX" sz="1800" dirty="0">
                <a:solidFill>
                  <a:schemeClr val="tx1"/>
                </a:solidFill>
              </a:rPr>
              <a:t>El Tribunal </a:t>
            </a:r>
            <a:r>
              <a:rPr lang="es-MX" sz="1800" b="1" dirty="0">
                <a:solidFill>
                  <a:srgbClr val="FF0000"/>
                </a:solidFill>
              </a:rPr>
              <a:t>notificará a los herederos forzosos</a:t>
            </a:r>
            <a:r>
              <a:rPr lang="es-MX" sz="1800" dirty="0">
                <a:solidFill>
                  <a:schemeClr val="tx1"/>
                </a:solidFill>
              </a:rPr>
              <a:t>, designará un defensor judicial y el procedimiento continuará su trámite hasta su terminación.</a:t>
            </a:r>
          </a:p>
          <a:p>
            <a:pPr eaLnBrk="1" fontAlgn="auto" hangingPunct="1">
              <a:spcAft>
                <a:spcPts val="0"/>
              </a:spcAft>
              <a:defRPr/>
            </a:pPr>
            <a:endParaRPr lang="es-MX" sz="1800" dirty="0">
              <a:solidFill>
                <a:schemeClr val="tx1"/>
              </a:solidFill>
            </a:endParaRPr>
          </a:p>
          <a:p>
            <a:pPr eaLnBrk="1" fontAlgn="auto" hangingPunct="1">
              <a:spcAft>
                <a:spcPts val="0"/>
              </a:spcAft>
              <a:defRPr/>
            </a:pPr>
            <a:r>
              <a:rPr lang="es-MX" sz="1800" dirty="0">
                <a:solidFill>
                  <a:schemeClr val="tx1"/>
                </a:solidFill>
              </a:rPr>
              <a:t>Los herederos </a:t>
            </a:r>
            <a:r>
              <a:rPr lang="es-MX" sz="1800" b="1" dirty="0">
                <a:solidFill>
                  <a:srgbClr val="FF0000"/>
                </a:solidFill>
              </a:rPr>
              <a:t>forzosos tendrán derecho a ser oídos y tendrán el peso de la prueba</a:t>
            </a:r>
            <a:r>
              <a:rPr lang="es-MX" sz="1800" b="1" dirty="0">
                <a:solidFill>
                  <a:schemeClr val="tx1"/>
                </a:solidFill>
              </a:rPr>
              <a:t> </a:t>
            </a:r>
            <a:r>
              <a:rPr lang="es-MX" sz="1800" dirty="0">
                <a:solidFill>
                  <a:schemeClr val="tx1"/>
                </a:solidFill>
              </a:rPr>
              <a:t>de interesar establecer que el adoptante fallecido había desistido de continuar con el proceso de adopción.</a:t>
            </a:r>
          </a:p>
          <a:p>
            <a:pPr eaLnBrk="1" fontAlgn="auto" hangingPunct="1">
              <a:spcAft>
                <a:spcPts val="0"/>
              </a:spcAft>
              <a:defRPr/>
            </a:pPr>
            <a:endParaRPr lang="es-PR" dirty="0">
              <a:solidFill>
                <a:schemeClr val="tx1">
                  <a:lumMod val="65000"/>
                  <a:lumOff val="35000"/>
                </a:schemeClr>
              </a:solidFill>
            </a:endParaRPr>
          </a:p>
        </p:txBody>
      </p:sp>
      <p:sp>
        <p:nvSpPr>
          <p:cNvPr id="5" name="Marcador de pie de página 4">
            <a:extLst>
              <a:ext uri="{FF2B5EF4-FFF2-40B4-BE49-F238E27FC236}">
                <a16:creationId xmlns:a16="http://schemas.microsoft.com/office/drawing/2014/main" id="{1AF3C4FC-AB65-5CC0-391E-AC3E4EB509AB}"/>
              </a:ext>
            </a:extLst>
          </p:cNvPr>
          <p:cNvSpPr>
            <a:spLocks noGrp="1"/>
          </p:cNvSpPr>
          <p:nvPr>
            <p:ph type="ftr" sz="quarter" idx="11"/>
          </p:nvPr>
        </p:nvSpPr>
        <p:spPr>
          <a:xfrm>
            <a:off x="4511675" y="6524625"/>
            <a:ext cx="3127375" cy="288925"/>
          </a:xfrm>
        </p:spPr>
        <p:txBody>
          <a:bodyPr/>
          <a:lstStyle/>
          <a:p>
            <a:pPr>
              <a:defRPr/>
            </a:pPr>
            <a:r>
              <a:rPr lang="es-MX"/>
              <a:t>MVN 2024</a:t>
            </a:r>
            <a:endParaRPr lang="es-PR" dirty="0"/>
          </a:p>
        </p:txBody>
      </p:sp>
      <p:sp>
        <p:nvSpPr>
          <p:cNvPr id="4" name="Marcador de número de diapositiva 3">
            <a:extLst>
              <a:ext uri="{FF2B5EF4-FFF2-40B4-BE49-F238E27FC236}">
                <a16:creationId xmlns:a16="http://schemas.microsoft.com/office/drawing/2014/main" id="{C4FEBC2D-94EC-751A-706D-44FF1B10D632}"/>
              </a:ext>
            </a:extLst>
          </p:cNvPr>
          <p:cNvSpPr>
            <a:spLocks noGrp="1"/>
          </p:cNvSpPr>
          <p:nvPr>
            <p:ph type="sldNum" sz="quarter" idx="12"/>
          </p:nvPr>
        </p:nvSpPr>
        <p:spPr/>
        <p:txBody>
          <a:bodyPr/>
          <a:lstStyle/>
          <a:p>
            <a:pPr>
              <a:defRPr/>
            </a:pPr>
            <a:fld id="{D043F8B0-1365-45FE-A6FD-90EE687E8002}" type="slidenum">
              <a:rPr lang="es-PR" altLang="es-PR"/>
              <a:pPr>
                <a:defRPr/>
              </a:pPr>
              <a:t>46</a:t>
            </a:fld>
            <a:endParaRPr lang="es-PR" altLang="es-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5891F-AB43-C995-338D-65E37E3B7631}"/>
              </a:ext>
            </a:extLst>
          </p:cNvPr>
          <p:cNvSpPr>
            <a:spLocks noGrp="1"/>
          </p:cNvSpPr>
          <p:nvPr>
            <p:ph type="title"/>
          </p:nvPr>
        </p:nvSpPr>
        <p:spPr>
          <a:xfrm>
            <a:off x="2640013" y="136525"/>
            <a:ext cx="7559675" cy="915988"/>
          </a:xfrm>
        </p:spPr>
        <p:txBody>
          <a:bodyPr>
            <a:normAutofit fontScale="90000"/>
          </a:bodyPr>
          <a:lstStyle/>
          <a:p>
            <a:pPr algn="ctr" eaLnBrk="1" fontAlgn="auto" hangingPunct="1">
              <a:spcAft>
                <a:spcPts val="0"/>
              </a:spcAft>
              <a:defRPr/>
            </a:pPr>
            <a:r>
              <a:rPr lang="es-PR" sz="3200" i="1" dirty="0">
                <a:solidFill>
                  <a:schemeClr val="tx1"/>
                </a:solidFill>
              </a:rPr>
              <a:t>Zapata v. Zapata</a:t>
            </a:r>
            <a:r>
              <a:rPr lang="es-PR" sz="3200" dirty="0">
                <a:solidFill>
                  <a:schemeClr val="tx1"/>
                </a:solidFill>
              </a:rPr>
              <a:t>, </a:t>
            </a:r>
            <a:br>
              <a:rPr lang="es-PR" sz="3200" dirty="0">
                <a:solidFill>
                  <a:schemeClr val="tx1"/>
                </a:solidFill>
              </a:rPr>
            </a:br>
            <a:r>
              <a:rPr lang="es-PR" sz="3200" dirty="0">
                <a:solidFill>
                  <a:schemeClr val="tx1"/>
                </a:solidFill>
              </a:rPr>
              <a:t>156 DPR 278 (2002)</a:t>
            </a:r>
          </a:p>
        </p:txBody>
      </p:sp>
      <p:sp>
        <p:nvSpPr>
          <p:cNvPr id="100355" name="Content Placeholder 2">
            <a:extLst>
              <a:ext uri="{FF2B5EF4-FFF2-40B4-BE49-F238E27FC236}">
                <a16:creationId xmlns:a16="http://schemas.microsoft.com/office/drawing/2014/main" id="{F440F0D5-299C-F964-CD34-5064F731EF67}"/>
              </a:ext>
            </a:extLst>
          </p:cNvPr>
          <p:cNvSpPr>
            <a:spLocks noGrp="1"/>
          </p:cNvSpPr>
          <p:nvPr>
            <p:ph idx="1"/>
          </p:nvPr>
        </p:nvSpPr>
        <p:spPr>
          <a:xfrm>
            <a:off x="911424" y="1340768"/>
            <a:ext cx="10801200" cy="5256584"/>
          </a:xfrm>
        </p:spPr>
        <p:txBody>
          <a:bodyPr rtlCol="0">
            <a:normAutofit/>
          </a:bodyPr>
          <a:lstStyle/>
          <a:p>
            <a:pPr algn="just" eaLnBrk="1" fontAlgn="auto" hangingPunct="1">
              <a:spcAft>
                <a:spcPts val="0"/>
              </a:spcAft>
              <a:defRPr/>
            </a:pPr>
            <a:r>
              <a:rPr lang="es-PR" altLang="en-US" sz="1400" dirty="0">
                <a:solidFill>
                  <a:schemeClr val="tx1"/>
                </a:solidFill>
              </a:rPr>
              <a:t>Un matrimonio presentó la petición de adopción luego de haber criado a una menor por más de cuatro años. Durante el procedimiento de adopción, el padre adoptante falleció. </a:t>
            </a:r>
            <a:r>
              <a:rPr lang="es-PR" altLang="en-US" sz="1400" b="1" dirty="0">
                <a:solidFill>
                  <a:schemeClr val="tx1"/>
                </a:solidFill>
              </a:rPr>
              <a:t>Los padres de éste, quienes eran los únicos herederos del adoptante, solicitaron intervenir y sustituir al adoptante y se opusieron a la adopción alegando que su hijo les había dicho antes de morir que quería desistir de la adopción</a:t>
            </a:r>
            <a:r>
              <a:rPr lang="es-PR" altLang="en-US" sz="1400" dirty="0">
                <a:solidFill>
                  <a:schemeClr val="tx1"/>
                </a:solidFill>
              </a:rPr>
              <a:t>.</a:t>
            </a:r>
          </a:p>
          <a:p>
            <a:pPr algn="just" eaLnBrk="1" fontAlgn="auto" hangingPunct="1">
              <a:spcAft>
                <a:spcPts val="0"/>
              </a:spcAft>
              <a:defRPr/>
            </a:pPr>
            <a:r>
              <a:rPr lang="es-PR" altLang="en-US" sz="1400" dirty="0">
                <a:solidFill>
                  <a:schemeClr val="tx1"/>
                </a:solidFill>
              </a:rPr>
              <a:t>Alegaron además que el procedimiento había demorado más de 120 días por lo que el Tribunal había perdido jurisdicción, y que los abuelos biológicos de la menor debieron ser notificados.</a:t>
            </a:r>
            <a:r>
              <a:rPr lang="es-MX" altLang="en-US" sz="1400" dirty="0">
                <a:solidFill>
                  <a:schemeClr val="tx1"/>
                </a:solidFill>
              </a:rPr>
              <a:t> </a:t>
            </a:r>
          </a:p>
          <a:p>
            <a:pPr marL="0" indent="0" algn="just" eaLnBrk="1" fontAlgn="auto" hangingPunct="1">
              <a:spcAft>
                <a:spcPts val="0"/>
              </a:spcAft>
              <a:buFont typeface="Arial" panose="020B0604020202020204" pitchFamily="34" charset="0"/>
              <a:buNone/>
              <a:defRPr/>
            </a:pPr>
            <a:endParaRPr lang="es-MX" altLang="en-US" sz="1600" dirty="0">
              <a:solidFill>
                <a:schemeClr val="tx1"/>
              </a:solidFill>
            </a:endParaRPr>
          </a:p>
          <a:p>
            <a:pPr algn="just" eaLnBrk="1" fontAlgn="auto" hangingPunct="1">
              <a:spcAft>
                <a:spcPts val="0"/>
              </a:spcAft>
              <a:defRPr/>
            </a:pPr>
            <a:r>
              <a:rPr lang="es-MX" altLang="en-US" sz="1600" b="1" dirty="0">
                <a:solidFill>
                  <a:schemeClr val="tx1"/>
                </a:solidFill>
              </a:rPr>
              <a:t>El TSPR  resolvió </a:t>
            </a:r>
            <a:r>
              <a:rPr lang="es-ES" altLang="en-US" sz="1600" dirty="0">
                <a:solidFill>
                  <a:schemeClr val="tx1"/>
                </a:solidFill>
              </a:rPr>
              <a:t>conforme a la Ley de Adopción, Ley Núm. 9-1995:</a:t>
            </a:r>
            <a:endParaRPr lang="es-MX" altLang="en-US" sz="1600" dirty="0">
              <a:solidFill>
                <a:schemeClr val="tx1"/>
              </a:solidFill>
            </a:endParaRPr>
          </a:p>
          <a:p>
            <a:pPr lvl="1" algn="just" eaLnBrk="1" fontAlgn="auto" hangingPunct="1">
              <a:spcAft>
                <a:spcPts val="0"/>
              </a:spcAft>
              <a:buFont typeface="Wingdings" panose="05000000000000000000" pitchFamily="2" charset="2"/>
              <a:buChar char="Ø"/>
              <a:defRPr/>
            </a:pPr>
            <a:r>
              <a:rPr lang="es-MX" altLang="en-US" sz="1600" dirty="0">
                <a:solidFill>
                  <a:schemeClr val="tx1"/>
                </a:solidFill>
              </a:rPr>
              <a:t>El único derecho que tienen los herederos forzosos de un padre o madre adoptante </a:t>
            </a:r>
            <a:r>
              <a:rPr lang="es-MX" altLang="en-US" sz="1600" b="1" dirty="0">
                <a:solidFill>
                  <a:schemeClr val="tx1"/>
                </a:solidFill>
              </a:rPr>
              <a:t>es el de ser oídos</a:t>
            </a:r>
            <a:r>
              <a:rPr lang="es-MX" altLang="en-US" sz="1600" dirty="0">
                <a:solidFill>
                  <a:schemeClr val="tx1"/>
                </a:solidFill>
              </a:rPr>
              <a:t>.</a:t>
            </a:r>
          </a:p>
          <a:p>
            <a:pPr lvl="1" algn="just" eaLnBrk="1" fontAlgn="auto" hangingPunct="1">
              <a:spcAft>
                <a:spcPts val="0"/>
              </a:spcAft>
              <a:buFont typeface="Wingdings" panose="05000000000000000000" pitchFamily="2" charset="2"/>
              <a:buChar char="Ø"/>
              <a:defRPr/>
            </a:pPr>
            <a:r>
              <a:rPr lang="es-MX" altLang="en-US" sz="1600" dirty="0">
                <a:solidFill>
                  <a:schemeClr val="tx1"/>
                </a:solidFill>
              </a:rPr>
              <a:t>Este derecho de ser oídos </a:t>
            </a:r>
            <a:r>
              <a:rPr lang="es-MX" altLang="en-US" sz="1600" b="1" dirty="0">
                <a:solidFill>
                  <a:schemeClr val="tx1"/>
                </a:solidFill>
              </a:rPr>
              <a:t>no les permite ser parte en el procedimiento </a:t>
            </a:r>
            <a:r>
              <a:rPr lang="es-MX" altLang="en-US" sz="1600" dirty="0">
                <a:solidFill>
                  <a:schemeClr val="tx1"/>
                </a:solidFill>
              </a:rPr>
              <a:t>y su intervención es con el único propósito de derrotar la presunción establecida por la Ley de Adopción, por lo que no tienen que ser notificados ni pueden sustituir al adoptante fallecido.</a:t>
            </a:r>
          </a:p>
          <a:p>
            <a:pPr lvl="1" algn="just" eaLnBrk="1" fontAlgn="auto" hangingPunct="1">
              <a:spcAft>
                <a:spcPts val="0"/>
              </a:spcAft>
              <a:buFont typeface="Wingdings" panose="05000000000000000000" pitchFamily="2" charset="2"/>
              <a:buChar char="Ø"/>
              <a:defRPr/>
            </a:pPr>
            <a:r>
              <a:rPr lang="es-MX" altLang="en-US" sz="1600" dirty="0">
                <a:solidFill>
                  <a:schemeClr val="tx1"/>
                </a:solidFill>
              </a:rPr>
              <a:t>El término de 120 días para comenzar y terminar el procedimiento no es jurisdiccional, es de estricto cumplimiento y puede prorrogarse por justa causa</a:t>
            </a:r>
            <a:endParaRPr lang="es-PR" altLang="en-US" sz="1600" dirty="0">
              <a:solidFill>
                <a:schemeClr val="tx1"/>
              </a:solidFill>
            </a:endParaRPr>
          </a:p>
        </p:txBody>
      </p:sp>
      <p:sp>
        <p:nvSpPr>
          <p:cNvPr id="3" name="Marcador de pie de página 2">
            <a:extLst>
              <a:ext uri="{FF2B5EF4-FFF2-40B4-BE49-F238E27FC236}">
                <a16:creationId xmlns:a16="http://schemas.microsoft.com/office/drawing/2014/main" id="{1399AC29-B8B7-8CAB-DF3B-2E91E130D7F0}"/>
              </a:ext>
            </a:extLst>
          </p:cNvPr>
          <p:cNvSpPr>
            <a:spLocks noGrp="1"/>
          </p:cNvSpPr>
          <p:nvPr>
            <p:ph type="ftr" sz="quarter" idx="11"/>
          </p:nvPr>
        </p:nvSpPr>
        <p:spPr/>
        <p:txBody>
          <a:bodyPr/>
          <a:lstStyle/>
          <a:p>
            <a:pPr>
              <a:defRPr/>
            </a:pPr>
            <a:r>
              <a:rPr lang="es-MX"/>
              <a:t>MVN 2024</a:t>
            </a:r>
            <a:endParaRPr lang="es-PR"/>
          </a:p>
        </p:txBody>
      </p:sp>
      <p:sp>
        <p:nvSpPr>
          <p:cNvPr id="99333" name="Slide Number Placeholder 3">
            <a:extLst>
              <a:ext uri="{FF2B5EF4-FFF2-40B4-BE49-F238E27FC236}">
                <a16:creationId xmlns:a16="http://schemas.microsoft.com/office/drawing/2014/main" id="{2B935ED0-B2AF-448F-B1F0-BA8B32A90180}"/>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lnSpc>
                <a:spcPct val="110000"/>
              </a:lnSpc>
              <a:spcBef>
                <a:spcPts val="700"/>
              </a:spcBef>
              <a:buClr>
                <a:schemeClr val="tx2"/>
              </a:buClr>
              <a:buFont typeface="Arial" panose="020B0604020202020204" pitchFamily="34" charset="0"/>
              <a:buChar char="•"/>
              <a:defRPr sz="2000">
                <a:solidFill>
                  <a:srgbClr val="595959"/>
                </a:solidFill>
                <a:latin typeface="Gill Sans MT" panose="020B0502020104020203" pitchFamily="34" charset="0"/>
              </a:defRPr>
            </a:lvl1pPr>
            <a:lvl2pPr marL="742950" indent="-285750">
              <a:lnSpc>
                <a:spcPct val="110000"/>
              </a:lnSpc>
              <a:spcBef>
                <a:spcPts val="700"/>
              </a:spcBef>
              <a:buClr>
                <a:schemeClr val="tx2"/>
              </a:buClr>
              <a:buFont typeface="Gill Sans MT" panose="020B0502020104020203" pitchFamily="34" charset="0"/>
              <a:buChar char="–"/>
              <a:defRPr>
                <a:solidFill>
                  <a:srgbClr val="595959"/>
                </a:solidFill>
                <a:latin typeface="Gill Sans MT" panose="020B0502020104020203" pitchFamily="34" charset="0"/>
              </a:defRPr>
            </a:lvl2pPr>
            <a:lvl3pPr marL="1143000" indent="-228600">
              <a:lnSpc>
                <a:spcPct val="110000"/>
              </a:lnSpc>
              <a:spcBef>
                <a:spcPts val="700"/>
              </a:spcBef>
              <a:buClr>
                <a:schemeClr val="tx2"/>
              </a:buClr>
              <a:buFont typeface="Arial" panose="020B0604020202020204" pitchFamily="34" charset="0"/>
              <a:buChar char="•"/>
              <a:defRPr sz="1600">
                <a:solidFill>
                  <a:srgbClr val="595959"/>
                </a:solidFill>
                <a:latin typeface="Gill Sans MT" panose="020B0502020104020203" pitchFamily="34" charset="0"/>
              </a:defRPr>
            </a:lvl3pPr>
            <a:lvl4pPr marL="1600200" indent="-228600">
              <a:lnSpc>
                <a:spcPct val="110000"/>
              </a:lnSpc>
              <a:spcBef>
                <a:spcPts val="700"/>
              </a:spcBef>
              <a:buClr>
                <a:schemeClr val="tx2"/>
              </a:buClr>
              <a:buFont typeface="Gill Sans MT" panose="020B0502020104020203" pitchFamily="34" charset="0"/>
              <a:buChar char="–"/>
              <a:defRPr sz="1400">
                <a:solidFill>
                  <a:srgbClr val="595959"/>
                </a:solidFill>
                <a:latin typeface="Gill Sans MT" panose="020B0502020104020203" pitchFamily="34" charset="0"/>
              </a:defRPr>
            </a:lvl4pPr>
            <a:lvl5pPr marL="2057400" indent="-228600">
              <a:lnSpc>
                <a:spcPct val="110000"/>
              </a:lnSpc>
              <a:spcBef>
                <a:spcPts val="700"/>
              </a:spcBef>
              <a:buClr>
                <a:schemeClr val="tx2"/>
              </a:buClr>
              <a:buFont typeface="Arial" panose="020B0604020202020204" pitchFamily="34" charset="0"/>
              <a:buChar char="•"/>
              <a:defRPr sz="1400">
                <a:solidFill>
                  <a:srgbClr val="595959"/>
                </a:solidFill>
                <a:latin typeface="Gill Sans MT" panose="020B0502020104020203" pitchFamily="34" charset="0"/>
              </a:defRPr>
            </a:lvl5pPr>
            <a:lvl6pPr marL="25146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6pPr>
            <a:lvl7pPr marL="29718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7pPr>
            <a:lvl8pPr marL="34290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8pPr>
            <a:lvl9pPr marL="38862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9pPr>
          </a:lstStyle>
          <a:p>
            <a:pPr>
              <a:lnSpc>
                <a:spcPct val="100000"/>
              </a:lnSpc>
              <a:spcBef>
                <a:spcPct val="0"/>
              </a:spcBef>
              <a:buClrTx/>
              <a:buFontTx/>
              <a:buNone/>
            </a:pPr>
            <a:fld id="{C1FE18DE-0AF5-4F92-B3A4-D279FF1802E7}" type="slidenum">
              <a:rPr lang="es-PR" altLang="en-US" sz="1400" smtClean="0">
                <a:solidFill>
                  <a:schemeClr val="accent2"/>
                </a:solidFill>
                <a:latin typeface="Century Gothic" panose="020B0502020202020204" pitchFamily="34" charset="0"/>
              </a:rPr>
              <a:pPr>
                <a:lnSpc>
                  <a:spcPct val="100000"/>
                </a:lnSpc>
                <a:spcBef>
                  <a:spcPct val="0"/>
                </a:spcBef>
                <a:buClrTx/>
                <a:buFontTx/>
                <a:buNone/>
              </a:pPr>
              <a:t>47</a:t>
            </a:fld>
            <a:endParaRPr lang="es-PR" altLang="en-US" sz="1400">
              <a:solidFill>
                <a:schemeClr val="accent2"/>
              </a:solidFill>
              <a:latin typeface="Century Gothic" panose="020B0502020202020204" pitchFamily="34" charset="0"/>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a:extLst>
              <a:ext uri="{FF2B5EF4-FFF2-40B4-BE49-F238E27FC236}">
                <a16:creationId xmlns:a16="http://schemas.microsoft.com/office/drawing/2014/main" id="{3915328B-EBF6-6E18-6C6B-3238E3147AA7}"/>
              </a:ext>
            </a:extLst>
          </p:cNvPr>
          <p:cNvSpPr>
            <a:spLocks noGrp="1"/>
          </p:cNvSpPr>
          <p:nvPr>
            <p:ph type="title"/>
          </p:nvPr>
        </p:nvSpPr>
        <p:spPr>
          <a:xfrm>
            <a:off x="1199456" y="136525"/>
            <a:ext cx="9073257" cy="988219"/>
          </a:xfrm>
        </p:spPr>
        <p:txBody>
          <a:bodyPr>
            <a:noAutofit/>
          </a:bodyPr>
          <a:lstStyle/>
          <a:p>
            <a:pPr algn="ctr" eaLnBrk="1" fontAlgn="auto" hangingPunct="1">
              <a:spcAft>
                <a:spcPts val="0"/>
              </a:spcAft>
              <a:defRPr/>
            </a:pPr>
            <a:r>
              <a:rPr lang="es-ES" altLang="es-PR" sz="3600" b="1" dirty="0">
                <a:solidFill>
                  <a:schemeClr val="tx1"/>
                </a:solidFill>
              </a:rPr>
              <a:t>Estudio Social</a:t>
            </a:r>
            <a:br>
              <a:rPr lang="es-ES" altLang="es-PR" sz="3600" b="1" dirty="0">
                <a:solidFill>
                  <a:schemeClr val="tx1"/>
                </a:solidFill>
              </a:rPr>
            </a:br>
            <a:r>
              <a:rPr lang="es-ES" altLang="es-PR" sz="3600" b="1" dirty="0">
                <a:solidFill>
                  <a:schemeClr val="tx1"/>
                </a:solidFill>
              </a:rPr>
              <a:t>Art. 28</a:t>
            </a:r>
            <a:endParaRPr lang="es-PR" altLang="es-PR" sz="3600" b="1" dirty="0">
              <a:solidFill>
                <a:schemeClr val="tx1"/>
              </a:solidFill>
            </a:endParaRPr>
          </a:p>
        </p:txBody>
      </p:sp>
      <p:sp>
        <p:nvSpPr>
          <p:cNvPr id="35843" name="Content Placeholder 2">
            <a:extLst>
              <a:ext uri="{FF2B5EF4-FFF2-40B4-BE49-F238E27FC236}">
                <a16:creationId xmlns:a16="http://schemas.microsoft.com/office/drawing/2014/main" id="{0880A3F1-29DD-BD52-1975-B66FEBEE8AC7}"/>
              </a:ext>
            </a:extLst>
          </p:cNvPr>
          <p:cNvSpPr>
            <a:spLocks noGrp="1"/>
          </p:cNvSpPr>
          <p:nvPr>
            <p:ph idx="1"/>
          </p:nvPr>
        </p:nvSpPr>
        <p:spPr>
          <a:xfrm>
            <a:off x="839416" y="1340769"/>
            <a:ext cx="10657183" cy="5034631"/>
          </a:xfrm>
        </p:spPr>
        <p:txBody>
          <a:bodyPr rtlCol="0">
            <a:normAutofit fontScale="85000" lnSpcReduction="20000"/>
          </a:bodyPr>
          <a:lstStyle/>
          <a:p>
            <a:pPr algn="just" eaLnBrk="1" fontAlgn="auto" hangingPunct="1">
              <a:spcAft>
                <a:spcPts val="0"/>
              </a:spcAft>
              <a:defRPr/>
            </a:pPr>
            <a:r>
              <a:rPr lang="es-PR" altLang="es-PR" sz="2400" b="1" dirty="0">
                <a:solidFill>
                  <a:srgbClr val="FF0000"/>
                </a:solidFill>
              </a:rPr>
              <a:t>El Departamento de la Familia o cualquier agencia privada de adopción </a:t>
            </a:r>
            <a:r>
              <a:rPr lang="es-PR" altLang="es-PR" sz="2400" dirty="0">
                <a:solidFill>
                  <a:schemeClr val="tx1"/>
                </a:solidFill>
              </a:rPr>
              <a:t>debidamente licenciada por el Departamento, rendirá un </a:t>
            </a:r>
            <a:r>
              <a:rPr lang="es-PR" altLang="es-PR" sz="2400" b="1" dirty="0">
                <a:solidFill>
                  <a:schemeClr val="tx1"/>
                </a:solidFill>
              </a:rPr>
              <a:t>informe del estudio social al Tribunal </a:t>
            </a:r>
            <a:r>
              <a:rPr lang="es-PR" altLang="es-PR" sz="2400" dirty="0">
                <a:solidFill>
                  <a:schemeClr val="tx1"/>
                </a:solidFill>
              </a:rPr>
              <a:t>para la adjudicación de toda petición de adopción de un menor de edad.</a:t>
            </a:r>
            <a:r>
              <a:rPr lang="es-MX" altLang="es-PR" sz="2400" dirty="0">
                <a:solidFill>
                  <a:schemeClr val="tx1"/>
                </a:solidFill>
              </a:rPr>
              <a:t> En estos casos, el Departamento de la Familia emitirá una certificación en garantía de la agencia en el procedimiento de Adopción, Art. IX, Sección 13.2(a) del Reglamento 7878)</a:t>
            </a:r>
          </a:p>
          <a:p>
            <a:pPr marL="0" indent="0" algn="just" eaLnBrk="1" fontAlgn="auto" hangingPunct="1">
              <a:spcAft>
                <a:spcPts val="0"/>
              </a:spcAft>
              <a:buFont typeface="Arial" panose="020B0604020202020204" pitchFamily="34" charset="0"/>
              <a:buNone/>
              <a:defRPr/>
            </a:pPr>
            <a:endParaRPr lang="es-MX" altLang="es-PR" sz="2400" dirty="0">
              <a:solidFill>
                <a:schemeClr val="tx1"/>
              </a:solidFill>
            </a:endParaRPr>
          </a:p>
          <a:p>
            <a:pPr algn="just" eaLnBrk="1" fontAlgn="auto" hangingPunct="1">
              <a:spcAft>
                <a:spcPts val="0"/>
              </a:spcAft>
              <a:defRPr/>
            </a:pPr>
            <a:r>
              <a:rPr lang="es-MX" altLang="es-PR" sz="2400" dirty="0">
                <a:solidFill>
                  <a:schemeClr val="tx1"/>
                </a:solidFill>
              </a:rPr>
              <a:t>El informe también se puede rendir por un/a psicólogo/a o siquiatra. </a:t>
            </a:r>
          </a:p>
          <a:p>
            <a:pPr marL="0" indent="0" algn="just" eaLnBrk="1" fontAlgn="auto" hangingPunct="1">
              <a:spcAft>
                <a:spcPts val="0"/>
              </a:spcAft>
              <a:buFont typeface="Arial" panose="020B0604020202020204" pitchFamily="34" charset="0"/>
              <a:buNone/>
              <a:defRPr/>
            </a:pPr>
            <a:endParaRPr lang="es-MX" altLang="es-PR" sz="2400" dirty="0">
              <a:solidFill>
                <a:schemeClr val="tx1"/>
              </a:solidFill>
            </a:endParaRPr>
          </a:p>
          <a:p>
            <a:pPr algn="just" eaLnBrk="1" fontAlgn="auto" hangingPunct="1">
              <a:spcAft>
                <a:spcPts val="0"/>
              </a:spcAft>
              <a:defRPr/>
            </a:pPr>
            <a:r>
              <a:rPr lang="es-MX" altLang="es-PR" sz="2400" dirty="0">
                <a:solidFill>
                  <a:schemeClr val="tx1"/>
                </a:solidFill>
              </a:rPr>
              <a:t>En 10 días a partir de la fecha de la notificación de la petición el Departamento de la Familia informará al Tribunal la disponibilidad o no disponibilidad de recursos para hacer el informe. Si el Departamento de la Familia no puede designar a un(a) Trabajador(a) Social, el Tribunal lo hará. </a:t>
            </a:r>
            <a:endParaRPr lang="es-PR" altLang="es-PR" sz="2400" dirty="0">
              <a:solidFill>
                <a:schemeClr val="tx1"/>
              </a:solidFill>
            </a:endParaRPr>
          </a:p>
          <a:p>
            <a:pPr algn="just" eaLnBrk="1" fontAlgn="auto" hangingPunct="1">
              <a:spcAft>
                <a:spcPts val="0"/>
              </a:spcAft>
              <a:defRPr/>
            </a:pPr>
            <a:r>
              <a:rPr lang="es-PR" altLang="es-PR" sz="2400" dirty="0">
                <a:solidFill>
                  <a:schemeClr val="tx1"/>
                </a:solidFill>
              </a:rPr>
              <a:t>El estudio social tendrá que ser presentado dentro de un término máximo </a:t>
            </a:r>
            <a:r>
              <a:rPr lang="es-PR" altLang="es-PR" sz="2400" b="1" dirty="0">
                <a:solidFill>
                  <a:schemeClr val="tx1"/>
                </a:solidFill>
              </a:rPr>
              <a:t>de treinta (30) días </a:t>
            </a:r>
            <a:r>
              <a:rPr lang="es-PR" altLang="es-PR" sz="2400" dirty="0">
                <a:solidFill>
                  <a:schemeClr val="tx1"/>
                </a:solidFill>
              </a:rPr>
              <a:t>a partir de la fecha de la notificación de la petición</a:t>
            </a:r>
            <a:r>
              <a:rPr lang="es-PR" altLang="es-PR" sz="2400" dirty="0">
                <a:solidFill>
                  <a:schemeClr val="tx1">
                    <a:lumMod val="65000"/>
                    <a:lumOff val="35000"/>
                  </a:schemeClr>
                </a:solidFill>
              </a:rPr>
              <a:t>. </a:t>
            </a:r>
          </a:p>
        </p:txBody>
      </p:sp>
      <p:sp>
        <p:nvSpPr>
          <p:cNvPr id="3" name="Marcador de pie de página 2">
            <a:extLst>
              <a:ext uri="{FF2B5EF4-FFF2-40B4-BE49-F238E27FC236}">
                <a16:creationId xmlns:a16="http://schemas.microsoft.com/office/drawing/2014/main" id="{E146A37B-A92E-E218-4073-A91A7DE0C92B}"/>
              </a:ext>
            </a:extLst>
          </p:cNvPr>
          <p:cNvSpPr>
            <a:spLocks noGrp="1"/>
          </p:cNvSpPr>
          <p:nvPr>
            <p:ph type="ftr" sz="quarter" idx="11"/>
          </p:nvPr>
        </p:nvSpPr>
        <p:spPr/>
        <p:txBody>
          <a:bodyPr/>
          <a:lstStyle/>
          <a:p>
            <a:pPr>
              <a:defRPr/>
            </a:pPr>
            <a:r>
              <a:rPr lang="es-MX"/>
              <a:t>MVN 2024</a:t>
            </a:r>
            <a:endParaRPr lang="es-PR"/>
          </a:p>
        </p:txBody>
      </p:sp>
      <p:sp>
        <p:nvSpPr>
          <p:cNvPr id="2" name="Marcador de número de diapositiva 1">
            <a:extLst>
              <a:ext uri="{FF2B5EF4-FFF2-40B4-BE49-F238E27FC236}">
                <a16:creationId xmlns:a16="http://schemas.microsoft.com/office/drawing/2014/main" id="{85B9E928-65BF-726A-2539-A94F25DC75DE}"/>
              </a:ext>
            </a:extLst>
          </p:cNvPr>
          <p:cNvSpPr>
            <a:spLocks noGrp="1"/>
          </p:cNvSpPr>
          <p:nvPr>
            <p:ph type="sldNum" sz="quarter" idx="12"/>
          </p:nvPr>
        </p:nvSpPr>
        <p:spPr/>
        <p:txBody>
          <a:bodyPr/>
          <a:lstStyle/>
          <a:p>
            <a:pPr>
              <a:defRPr/>
            </a:pPr>
            <a:fld id="{ED33E305-7B1F-4A54-AE22-FE25422CF25D}" type="slidenum">
              <a:rPr lang="es-PR" altLang="es-PR"/>
              <a:pPr>
                <a:defRPr/>
              </a:pPr>
              <a:t>48</a:t>
            </a:fld>
            <a:endParaRPr lang="es-PR" altLang="es-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7618" name="Title 1">
            <a:extLst>
              <a:ext uri="{FF2B5EF4-FFF2-40B4-BE49-F238E27FC236}">
                <a16:creationId xmlns:a16="http://schemas.microsoft.com/office/drawing/2014/main" id="{07A56EE2-672E-9D84-D50D-D22848D2AB23}"/>
              </a:ext>
            </a:extLst>
          </p:cNvPr>
          <p:cNvSpPr>
            <a:spLocks noGrp="1" noChangeArrowheads="1"/>
          </p:cNvSpPr>
          <p:nvPr>
            <p:ph type="title"/>
          </p:nvPr>
        </p:nvSpPr>
        <p:spPr bwMode="auto">
          <a:xfrm>
            <a:off x="3000375" y="217488"/>
            <a:ext cx="6186488" cy="768350"/>
          </a:xfrm>
        </p:spPr>
        <p:txBody>
          <a:bodyPr wrap="square" numCol="1" anchorCtr="0" compatLnSpc="1">
            <a:prstTxWarp prst="textNoShape">
              <a:avLst/>
            </a:prstTxWarp>
          </a:bodyPr>
          <a:lstStyle/>
          <a:p>
            <a:pPr algn="ctr" eaLnBrk="1" fontAlgn="auto" hangingPunct="1">
              <a:spcAft>
                <a:spcPts val="0"/>
              </a:spcAft>
              <a:defRPr/>
            </a:pPr>
            <a:r>
              <a:rPr lang="en-US" altLang="en-US" sz="3200" dirty="0">
                <a:solidFill>
                  <a:schemeClr val="tx1"/>
                </a:solidFill>
                <a:effectLst>
                  <a:outerShdw blurRad="38100" dist="38100" dir="2700000" algn="tl">
                    <a:srgbClr val="000000">
                      <a:alpha val="43137"/>
                    </a:srgbClr>
                  </a:outerShdw>
                </a:effectLst>
              </a:rPr>
              <a:t>ESTUDIO SOCIAL</a:t>
            </a:r>
          </a:p>
        </p:txBody>
      </p:sp>
      <p:sp>
        <p:nvSpPr>
          <p:cNvPr id="101379" name="Content Placeholder 2">
            <a:extLst>
              <a:ext uri="{FF2B5EF4-FFF2-40B4-BE49-F238E27FC236}">
                <a16:creationId xmlns:a16="http://schemas.microsoft.com/office/drawing/2014/main" id="{FA624C89-234C-7D28-719E-AB555A52D7EC}"/>
              </a:ext>
            </a:extLst>
          </p:cNvPr>
          <p:cNvSpPr>
            <a:spLocks noGrp="1" noChangeArrowheads="1"/>
          </p:cNvSpPr>
          <p:nvPr>
            <p:ph idx="1"/>
          </p:nvPr>
        </p:nvSpPr>
        <p:spPr>
          <a:xfrm>
            <a:off x="983432" y="1124744"/>
            <a:ext cx="10729192" cy="5400600"/>
          </a:xfrm>
        </p:spPr>
        <p:txBody>
          <a:bodyPr/>
          <a:lstStyle/>
          <a:p>
            <a:pPr algn="just" eaLnBrk="1" hangingPunct="1">
              <a:buFont typeface="Wingdings" panose="05000000000000000000" pitchFamily="2" charset="2"/>
              <a:buChar char="q"/>
            </a:pPr>
            <a:r>
              <a:rPr lang="es-US" altLang="en-US" sz="1400" noProof="1">
                <a:solidFill>
                  <a:schemeClr val="tx1"/>
                </a:solidFill>
              </a:rPr>
              <a:t>Entrevista a padres, padres adoptantes y adoptado </a:t>
            </a:r>
          </a:p>
          <a:p>
            <a:pPr algn="just" eaLnBrk="1" hangingPunct="1">
              <a:buFont typeface="Wingdings" panose="05000000000000000000" pitchFamily="2" charset="2"/>
              <a:buChar char="q"/>
            </a:pPr>
            <a:r>
              <a:rPr lang="es-US" altLang="en-US" sz="1400" noProof="1">
                <a:solidFill>
                  <a:schemeClr val="tx1"/>
                </a:solidFill>
              </a:rPr>
              <a:t>Visita al hogar de los padres y madres adoptantes</a:t>
            </a:r>
          </a:p>
          <a:p>
            <a:pPr algn="just" eaLnBrk="1" hangingPunct="1">
              <a:buFont typeface="Wingdings" panose="05000000000000000000" pitchFamily="2" charset="2"/>
              <a:buChar char="q"/>
            </a:pPr>
            <a:r>
              <a:rPr lang="es-US" altLang="en-US" sz="1400" noProof="1">
                <a:solidFill>
                  <a:schemeClr val="tx1"/>
                </a:solidFill>
              </a:rPr>
              <a:t>Descripción física y existencia de seguridad para menores dentro y fuera de la residencia</a:t>
            </a:r>
          </a:p>
          <a:p>
            <a:pPr algn="just" eaLnBrk="1" hangingPunct="1">
              <a:buFont typeface="Wingdings" panose="05000000000000000000" pitchFamily="2" charset="2"/>
              <a:buChar char="q"/>
            </a:pPr>
            <a:r>
              <a:rPr lang="es-US" altLang="en-US" sz="1400" noProof="1">
                <a:solidFill>
                  <a:schemeClr val="tx1"/>
                </a:solidFill>
              </a:rPr>
              <a:t>Certificado de salud de la parte adoptante</a:t>
            </a:r>
          </a:p>
          <a:p>
            <a:pPr algn="just" eaLnBrk="1" hangingPunct="1">
              <a:buFont typeface="Wingdings" panose="05000000000000000000" pitchFamily="2" charset="2"/>
              <a:buChar char="q"/>
            </a:pPr>
            <a:r>
              <a:rPr lang="es-US" altLang="en-US" sz="1400" noProof="1">
                <a:solidFill>
                  <a:schemeClr val="tx1"/>
                </a:solidFill>
              </a:rPr>
              <a:t>Condiciones de salud del adoptando</a:t>
            </a:r>
          </a:p>
          <a:p>
            <a:pPr algn="just" eaLnBrk="1" hangingPunct="1">
              <a:buFont typeface="Wingdings" panose="05000000000000000000" pitchFamily="2" charset="2"/>
              <a:buChar char="q"/>
            </a:pPr>
            <a:r>
              <a:rPr lang="es-US" altLang="en-US" sz="1400" noProof="1">
                <a:solidFill>
                  <a:schemeClr val="tx1"/>
                </a:solidFill>
              </a:rPr>
              <a:t>Certificación de sus ingresos y manejo de sus ingresos</a:t>
            </a:r>
          </a:p>
          <a:p>
            <a:pPr algn="just" eaLnBrk="1" hangingPunct="1">
              <a:buFont typeface="Wingdings" panose="05000000000000000000" pitchFamily="2" charset="2"/>
              <a:buChar char="q"/>
            </a:pPr>
            <a:r>
              <a:rPr lang="es-US" altLang="en-US" sz="1400" noProof="1">
                <a:solidFill>
                  <a:schemeClr val="tx1"/>
                </a:solidFill>
              </a:rPr>
              <a:t>Antecedentes penales</a:t>
            </a:r>
          </a:p>
          <a:p>
            <a:pPr algn="just" eaLnBrk="1" hangingPunct="1">
              <a:buFont typeface="Wingdings" panose="05000000000000000000" pitchFamily="2" charset="2"/>
              <a:buChar char="q"/>
            </a:pPr>
            <a:r>
              <a:rPr lang="es-US" altLang="en-US" sz="1400" noProof="1">
                <a:solidFill>
                  <a:schemeClr val="tx1"/>
                </a:solidFill>
              </a:rPr>
              <a:t>Antecedentes de maltratoAntecedentes familiares </a:t>
            </a:r>
          </a:p>
          <a:p>
            <a:pPr algn="just" eaLnBrk="1" hangingPunct="1">
              <a:buFont typeface="Wingdings" panose="05000000000000000000" pitchFamily="2" charset="2"/>
              <a:buChar char="q"/>
            </a:pPr>
            <a:r>
              <a:rPr lang="es-US" altLang="en-US" sz="1400" noProof="1">
                <a:solidFill>
                  <a:schemeClr val="tx1"/>
                </a:solidFill>
              </a:rPr>
              <a:t>Historial educativo y empleo, pasado y presente</a:t>
            </a:r>
          </a:p>
          <a:p>
            <a:pPr algn="just" eaLnBrk="1" hangingPunct="1">
              <a:buFont typeface="Wingdings" panose="05000000000000000000" pitchFamily="2" charset="2"/>
              <a:buChar char="q"/>
            </a:pPr>
            <a:r>
              <a:rPr lang="es-US" altLang="en-US" sz="1400" noProof="1">
                <a:solidFill>
                  <a:schemeClr val="tx1"/>
                </a:solidFill>
              </a:rPr>
              <a:t>Descripción de la relación familiar: dinámica decisional, vida social, cambios en la vida a raiz de tener un adoptando en su hogar</a:t>
            </a:r>
          </a:p>
          <a:p>
            <a:pPr algn="just" eaLnBrk="1" hangingPunct="1">
              <a:buFont typeface="Wingdings" panose="05000000000000000000" pitchFamily="2" charset="2"/>
              <a:buChar char="q"/>
            </a:pPr>
            <a:r>
              <a:rPr lang="es-US" altLang="en-US" sz="1400" noProof="1">
                <a:solidFill>
                  <a:schemeClr val="tx1"/>
                </a:solidFill>
              </a:rPr>
              <a:t>Descripción de la rutina diaria</a:t>
            </a:r>
          </a:p>
          <a:p>
            <a:pPr algn="just" eaLnBrk="1" hangingPunct="1">
              <a:buFont typeface="Wingdings" panose="05000000000000000000" pitchFamily="2" charset="2"/>
              <a:buChar char="q"/>
            </a:pPr>
            <a:r>
              <a:rPr lang="es-US" altLang="en-US" sz="1400" noProof="1">
                <a:solidFill>
                  <a:schemeClr val="tx1"/>
                </a:solidFill>
              </a:rPr>
              <a:t>Experiencia en crianza y cuido de menores</a:t>
            </a:r>
          </a:p>
          <a:p>
            <a:pPr algn="just" eaLnBrk="1" hangingPunct="1">
              <a:buFont typeface="Wingdings" panose="05000000000000000000" pitchFamily="2" charset="2"/>
              <a:buChar char="q"/>
            </a:pPr>
            <a:r>
              <a:rPr lang="es-US" altLang="en-US" sz="1400" noProof="1">
                <a:solidFill>
                  <a:schemeClr val="tx1"/>
                </a:solidFill>
              </a:rPr>
              <a:t>Descripción de la comunidad donde viven</a:t>
            </a:r>
          </a:p>
          <a:p>
            <a:pPr algn="just" eaLnBrk="1" hangingPunct="1">
              <a:buFont typeface="Wingdings" panose="05000000000000000000" pitchFamily="2" charset="2"/>
              <a:buChar char="q"/>
            </a:pPr>
            <a:r>
              <a:rPr lang="es-US" altLang="en-US" sz="1400" noProof="1">
                <a:solidFill>
                  <a:schemeClr val="tx1"/>
                </a:solidFill>
              </a:rPr>
              <a:t>Sistema de valores </a:t>
            </a:r>
          </a:p>
          <a:p>
            <a:pPr algn="just" eaLnBrk="1" hangingPunct="1">
              <a:buFont typeface="Wingdings" panose="05000000000000000000" pitchFamily="2" charset="2"/>
              <a:buChar char="q"/>
            </a:pPr>
            <a:r>
              <a:rPr lang="es-US" altLang="en-US" sz="1400" noProof="1">
                <a:solidFill>
                  <a:schemeClr val="tx1"/>
                </a:solidFill>
              </a:rPr>
              <a:t>Razones para haber decidido adoptar</a:t>
            </a:r>
          </a:p>
          <a:p>
            <a:pPr algn="just" eaLnBrk="1" hangingPunct="1">
              <a:buFont typeface="Wingdings" panose="05000000000000000000" pitchFamily="2" charset="2"/>
              <a:buChar char="q"/>
            </a:pPr>
            <a:r>
              <a:rPr lang="es-US" altLang="en-US" sz="1400" noProof="1">
                <a:solidFill>
                  <a:schemeClr val="tx1"/>
                </a:solidFill>
              </a:rPr>
              <a:t>Apoyo familiar</a:t>
            </a:r>
          </a:p>
          <a:p>
            <a:pPr algn="just" eaLnBrk="1" hangingPunct="1">
              <a:buFont typeface="Wingdings" panose="05000000000000000000" pitchFamily="2" charset="2"/>
              <a:buChar char="q"/>
            </a:pPr>
            <a:endParaRPr lang="es-US" altLang="en-US" sz="1400" noProof="1">
              <a:solidFill>
                <a:schemeClr val="tx1"/>
              </a:solidFill>
              <a:latin typeface="Bookman Old Style" panose="02050604050505020204" pitchFamily="18" charset="0"/>
            </a:endParaRPr>
          </a:p>
        </p:txBody>
      </p:sp>
      <p:sp>
        <p:nvSpPr>
          <p:cNvPr id="2" name="Marcador de pie de página 1">
            <a:extLst>
              <a:ext uri="{FF2B5EF4-FFF2-40B4-BE49-F238E27FC236}">
                <a16:creationId xmlns:a16="http://schemas.microsoft.com/office/drawing/2014/main" id="{EAB70D2F-2BCE-78E5-5596-8243B4B99944}"/>
              </a:ext>
            </a:extLst>
          </p:cNvPr>
          <p:cNvSpPr>
            <a:spLocks noGrp="1"/>
          </p:cNvSpPr>
          <p:nvPr>
            <p:ph type="ftr" sz="quarter" idx="11"/>
          </p:nvPr>
        </p:nvSpPr>
        <p:spPr>
          <a:xfrm>
            <a:off x="5591175" y="6467475"/>
            <a:ext cx="2665413" cy="346075"/>
          </a:xfrm>
        </p:spPr>
        <p:txBody>
          <a:bodyPr/>
          <a:lstStyle/>
          <a:p>
            <a:pPr>
              <a:defRPr/>
            </a:pPr>
            <a:r>
              <a:rPr lang="es-MX"/>
              <a:t>MVN 2024</a:t>
            </a:r>
            <a:endParaRPr lang="es-PR" dirty="0"/>
          </a:p>
        </p:txBody>
      </p:sp>
      <p:sp>
        <p:nvSpPr>
          <p:cNvPr id="101381" name="Slide Number Placeholder 3">
            <a:extLst>
              <a:ext uri="{FF2B5EF4-FFF2-40B4-BE49-F238E27FC236}">
                <a16:creationId xmlns:a16="http://schemas.microsoft.com/office/drawing/2014/main" id="{625AFB44-3A82-98EF-520A-72CBA0E7A00F}"/>
              </a:ext>
            </a:extLst>
          </p:cNvPr>
          <p:cNvSpPr>
            <a:spLocks noGrp="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lnSpc>
                <a:spcPct val="110000"/>
              </a:lnSpc>
              <a:spcBef>
                <a:spcPts val="700"/>
              </a:spcBef>
              <a:buClr>
                <a:schemeClr val="tx2"/>
              </a:buClr>
              <a:buFont typeface="Arial" panose="020B0604020202020204" pitchFamily="34" charset="0"/>
              <a:buChar char="•"/>
              <a:defRPr sz="2000">
                <a:solidFill>
                  <a:srgbClr val="595959"/>
                </a:solidFill>
                <a:latin typeface="Gill Sans MT" panose="020B0502020104020203" pitchFamily="34" charset="0"/>
              </a:defRPr>
            </a:lvl1pPr>
            <a:lvl2pPr marL="742950" indent="-285750">
              <a:lnSpc>
                <a:spcPct val="110000"/>
              </a:lnSpc>
              <a:spcBef>
                <a:spcPts val="700"/>
              </a:spcBef>
              <a:buClr>
                <a:schemeClr val="tx2"/>
              </a:buClr>
              <a:buFont typeface="Gill Sans MT" panose="020B0502020104020203" pitchFamily="34" charset="0"/>
              <a:buChar char="–"/>
              <a:defRPr>
                <a:solidFill>
                  <a:srgbClr val="595959"/>
                </a:solidFill>
                <a:latin typeface="Gill Sans MT" panose="020B0502020104020203" pitchFamily="34" charset="0"/>
              </a:defRPr>
            </a:lvl2pPr>
            <a:lvl3pPr marL="1143000" indent="-228600">
              <a:lnSpc>
                <a:spcPct val="110000"/>
              </a:lnSpc>
              <a:spcBef>
                <a:spcPts val="700"/>
              </a:spcBef>
              <a:buClr>
                <a:schemeClr val="tx2"/>
              </a:buClr>
              <a:buFont typeface="Arial" panose="020B0604020202020204" pitchFamily="34" charset="0"/>
              <a:buChar char="•"/>
              <a:defRPr sz="1600">
                <a:solidFill>
                  <a:srgbClr val="595959"/>
                </a:solidFill>
                <a:latin typeface="Gill Sans MT" panose="020B0502020104020203" pitchFamily="34" charset="0"/>
              </a:defRPr>
            </a:lvl3pPr>
            <a:lvl4pPr marL="1600200" indent="-228600">
              <a:lnSpc>
                <a:spcPct val="110000"/>
              </a:lnSpc>
              <a:spcBef>
                <a:spcPts val="700"/>
              </a:spcBef>
              <a:buClr>
                <a:schemeClr val="tx2"/>
              </a:buClr>
              <a:buFont typeface="Gill Sans MT" panose="020B0502020104020203" pitchFamily="34" charset="0"/>
              <a:buChar char="–"/>
              <a:defRPr sz="1400">
                <a:solidFill>
                  <a:srgbClr val="595959"/>
                </a:solidFill>
                <a:latin typeface="Gill Sans MT" panose="020B0502020104020203" pitchFamily="34" charset="0"/>
              </a:defRPr>
            </a:lvl4pPr>
            <a:lvl5pPr marL="2057400" indent="-228600">
              <a:lnSpc>
                <a:spcPct val="110000"/>
              </a:lnSpc>
              <a:spcBef>
                <a:spcPts val="700"/>
              </a:spcBef>
              <a:buClr>
                <a:schemeClr val="tx2"/>
              </a:buClr>
              <a:buFont typeface="Arial" panose="020B0604020202020204" pitchFamily="34" charset="0"/>
              <a:buChar char="•"/>
              <a:defRPr sz="1400">
                <a:solidFill>
                  <a:srgbClr val="595959"/>
                </a:solidFill>
                <a:latin typeface="Gill Sans MT" panose="020B0502020104020203" pitchFamily="34" charset="0"/>
              </a:defRPr>
            </a:lvl5pPr>
            <a:lvl6pPr marL="25146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6pPr>
            <a:lvl7pPr marL="29718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7pPr>
            <a:lvl8pPr marL="34290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8pPr>
            <a:lvl9pPr marL="38862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9pPr>
          </a:lstStyle>
          <a:p>
            <a:pPr>
              <a:lnSpc>
                <a:spcPct val="100000"/>
              </a:lnSpc>
              <a:spcBef>
                <a:spcPct val="0"/>
              </a:spcBef>
              <a:buClrTx/>
              <a:buFontTx/>
              <a:buNone/>
            </a:pPr>
            <a:fld id="{B0304542-DD9B-457F-98C5-6FFDFA0E5161}" type="slidenum">
              <a:rPr lang="es-PR" altLang="es-PR" sz="1400" smtClean="0">
                <a:solidFill>
                  <a:schemeClr val="accent2"/>
                </a:solidFill>
                <a:latin typeface="Century Gothic" panose="020B0502020202020204" pitchFamily="34" charset="0"/>
              </a:rPr>
              <a:pPr>
                <a:lnSpc>
                  <a:spcPct val="100000"/>
                </a:lnSpc>
                <a:spcBef>
                  <a:spcPct val="0"/>
                </a:spcBef>
                <a:buClrTx/>
                <a:buFontTx/>
                <a:buNone/>
              </a:pPr>
              <a:t>49</a:t>
            </a:fld>
            <a:endParaRPr lang="es-PR" altLang="es-PR" sz="1400">
              <a:solidFill>
                <a:schemeClr val="accent2"/>
              </a:solidFill>
              <a:latin typeface="Century Gothic" panose="020B0502020202020204" pitchFamily="34" charset="0"/>
            </a:endParaRP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ítulo 6">
            <a:extLst>
              <a:ext uri="{FF2B5EF4-FFF2-40B4-BE49-F238E27FC236}">
                <a16:creationId xmlns:a16="http://schemas.microsoft.com/office/drawing/2014/main" id="{3A69A652-2297-B2E2-0BF5-2A89BABEAB00}"/>
              </a:ext>
            </a:extLst>
          </p:cNvPr>
          <p:cNvSpPr>
            <a:spLocks noGrp="1"/>
          </p:cNvSpPr>
          <p:nvPr>
            <p:ph type="title"/>
          </p:nvPr>
        </p:nvSpPr>
        <p:spPr>
          <a:xfrm>
            <a:off x="767408" y="260648"/>
            <a:ext cx="10662592" cy="792088"/>
          </a:xfrm>
        </p:spPr>
        <p:txBody>
          <a:bodyPr>
            <a:normAutofit/>
          </a:bodyPr>
          <a:lstStyle/>
          <a:p>
            <a:pPr algn="ctr"/>
            <a:r>
              <a:rPr lang="es-MX" sz="2800" b="1" dirty="0">
                <a:ea typeface="Times New Roman" panose="02020603050405020304" pitchFamily="18" charset="0"/>
              </a:rPr>
              <a:t>Convención sobre los Derechos del Niño De 1989</a:t>
            </a:r>
            <a:endParaRPr lang="LID4096" sz="2800" dirty="0"/>
          </a:p>
        </p:txBody>
      </p:sp>
      <p:sp>
        <p:nvSpPr>
          <p:cNvPr id="8" name="Marcador de contenido 7">
            <a:extLst>
              <a:ext uri="{FF2B5EF4-FFF2-40B4-BE49-F238E27FC236}">
                <a16:creationId xmlns:a16="http://schemas.microsoft.com/office/drawing/2014/main" id="{7F3FDB1D-147C-3402-1D3E-4A2B6AE9EAA1}"/>
              </a:ext>
            </a:extLst>
          </p:cNvPr>
          <p:cNvSpPr>
            <a:spLocks noGrp="1"/>
          </p:cNvSpPr>
          <p:nvPr>
            <p:ph idx="1"/>
          </p:nvPr>
        </p:nvSpPr>
        <p:spPr>
          <a:xfrm>
            <a:off x="911424" y="1412776"/>
            <a:ext cx="10662592" cy="4824536"/>
          </a:xfrm>
        </p:spPr>
        <p:txBody>
          <a:bodyPr/>
          <a:lstStyle/>
          <a:p>
            <a:pPr algn="just"/>
            <a:r>
              <a:rPr lang="es-ES" sz="2800" dirty="0">
                <a:solidFill>
                  <a:schemeClr val="tx1">
                    <a:lumMod val="95000"/>
                    <a:lumOff val="5000"/>
                  </a:schemeClr>
                </a:solidFill>
                <a:latin typeface="Verdana Pro" panose="020B0604030504040204" pitchFamily="34" charset="0"/>
              </a:rPr>
              <a:t>Primer tratado de derechos humanos con una referencia específica a la discapacidad, estableciendo medidas especiales para la protección de sus derechos humanos. </a:t>
            </a:r>
          </a:p>
          <a:p>
            <a:pPr marL="0" indent="0" algn="just">
              <a:buNone/>
            </a:pPr>
            <a:endParaRPr lang="es-ES" sz="2800" dirty="0">
              <a:solidFill>
                <a:schemeClr val="tx1">
                  <a:lumMod val="95000"/>
                  <a:lumOff val="5000"/>
                </a:schemeClr>
              </a:solidFill>
              <a:latin typeface="Verdana Pro" panose="020B0604030504040204" pitchFamily="34" charset="0"/>
            </a:endParaRPr>
          </a:p>
          <a:p>
            <a:pPr marL="0" indent="0" algn="just">
              <a:buNone/>
            </a:pPr>
            <a:r>
              <a:rPr lang="es-ES" sz="2800" dirty="0">
                <a:solidFill>
                  <a:schemeClr val="tx1">
                    <a:lumMod val="95000"/>
                    <a:lumOff val="5000"/>
                  </a:schemeClr>
                </a:solidFill>
                <a:latin typeface="Verdana Pro" panose="020B0604030504040204" pitchFamily="34" charset="0"/>
              </a:rPr>
              <a:t> </a:t>
            </a:r>
            <a:r>
              <a:rPr lang="en-US" sz="2800" dirty="0">
                <a:solidFill>
                  <a:schemeClr val="tx1">
                    <a:lumMod val="95000"/>
                    <a:lumOff val="5000"/>
                  </a:schemeClr>
                </a:solidFill>
                <a:latin typeface="Verdana Pro" panose="020B0604030504040204" pitchFamily="34" charset="0"/>
              </a:rPr>
              <a:t>“</a:t>
            </a:r>
            <a:r>
              <a:rPr lang="es-ES" sz="2800" dirty="0">
                <a:solidFill>
                  <a:schemeClr val="tx1">
                    <a:lumMod val="95000"/>
                    <a:lumOff val="5000"/>
                  </a:schemeClr>
                </a:solidFill>
                <a:latin typeface="Verdana Pro" panose="020B0604030504040204" pitchFamily="34" charset="0"/>
              </a:rPr>
              <a:t>Los Estados reconocen que el niño mental o físicamente impedido deberá disfrutar de una vida plena y decente en condiciones que aseguren su dignidad, le permitan llegar a bastarse a sí mismo y faciliten la participación activa del niño en la comunidad”                             art. 23 </a:t>
            </a:r>
            <a:endParaRPr lang="LID4096" sz="2800" dirty="0">
              <a:solidFill>
                <a:schemeClr val="tx1">
                  <a:lumMod val="95000"/>
                  <a:lumOff val="5000"/>
                </a:schemeClr>
              </a:solidFill>
              <a:latin typeface="Verdana Pro" panose="020B0604030504040204" pitchFamily="34" charset="0"/>
            </a:endParaRPr>
          </a:p>
        </p:txBody>
      </p:sp>
      <p:sp>
        <p:nvSpPr>
          <p:cNvPr id="5" name="Marcador de pie de página 4">
            <a:extLst>
              <a:ext uri="{FF2B5EF4-FFF2-40B4-BE49-F238E27FC236}">
                <a16:creationId xmlns:a16="http://schemas.microsoft.com/office/drawing/2014/main" id="{EBA8EA2D-A4BA-BBD8-DFFC-CB7BEE40E107}"/>
              </a:ext>
            </a:extLst>
          </p:cNvPr>
          <p:cNvSpPr>
            <a:spLocks noGrp="1"/>
          </p:cNvSpPr>
          <p:nvPr>
            <p:ph type="ftr" sz="quarter" idx="11"/>
          </p:nvPr>
        </p:nvSpPr>
        <p:spPr/>
        <p:txBody>
          <a:bodyPr/>
          <a:lstStyle/>
          <a:p>
            <a:pPr>
              <a:defRPr/>
            </a:pPr>
            <a:r>
              <a:rPr lang="es-ES"/>
              <a:t>MVN 2024</a:t>
            </a:r>
          </a:p>
        </p:txBody>
      </p:sp>
      <p:sp>
        <p:nvSpPr>
          <p:cNvPr id="6" name="Marcador de número de diapositiva 5">
            <a:extLst>
              <a:ext uri="{FF2B5EF4-FFF2-40B4-BE49-F238E27FC236}">
                <a16:creationId xmlns:a16="http://schemas.microsoft.com/office/drawing/2014/main" id="{60B9E7F0-EF1D-7F9C-AE4D-258E5540F882}"/>
              </a:ext>
            </a:extLst>
          </p:cNvPr>
          <p:cNvSpPr>
            <a:spLocks noGrp="1"/>
          </p:cNvSpPr>
          <p:nvPr>
            <p:ph type="sldNum" sz="quarter" idx="12"/>
          </p:nvPr>
        </p:nvSpPr>
        <p:spPr/>
        <p:txBody>
          <a:bodyPr/>
          <a:lstStyle/>
          <a:p>
            <a:pPr>
              <a:defRPr/>
            </a:pPr>
            <a:fld id="{07D2165E-F663-41B0-B12A-AE6D32F542D6}" type="slidenum">
              <a:rPr lang="es-ES" smtClean="0"/>
              <a:pPr>
                <a:defRPr/>
              </a:pPr>
              <a:t>5</a:t>
            </a:fld>
            <a:endParaRPr lang="es-ES"/>
          </a:p>
        </p:txBody>
      </p:sp>
    </p:spTree>
    <p:extLst>
      <p:ext uri="{BB962C8B-B14F-4D97-AF65-F5344CB8AC3E}">
        <p14:creationId xmlns:p14="http://schemas.microsoft.com/office/powerpoint/2010/main" val="246224829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1">
            <a:extLst>
              <a:ext uri="{FF2B5EF4-FFF2-40B4-BE49-F238E27FC236}">
                <a16:creationId xmlns:a16="http://schemas.microsoft.com/office/drawing/2014/main" id="{D8A7DE7D-22D0-BCEF-E5E3-F93FDA1AD8A9}"/>
              </a:ext>
            </a:extLst>
          </p:cNvPr>
          <p:cNvSpPr>
            <a:spLocks noGrp="1"/>
          </p:cNvSpPr>
          <p:nvPr>
            <p:ph type="title"/>
          </p:nvPr>
        </p:nvSpPr>
        <p:spPr>
          <a:xfrm>
            <a:off x="983432" y="260647"/>
            <a:ext cx="9289281" cy="1152227"/>
          </a:xfrm>
        </p:spPr>
        <p:txBody>
          <a:bodyPr>
            <a:normAutofit fontScale="90000"/>
          </a:bodyPr>
          <a:lstStyle/>
          <a:p>
            <a:pPr algn="ctr" eaLnBrk="1" fontAlgn="auto" hangingPunct="1">
              <a:spcAft>
                <a:spcPts val="0"/>
              </a:spcAft>
              <a:defRPr/>
            </a:pPr>
            <a:r>
              <a:rPr lang="es-ES" altLang="es-PR" sz="4400" b="1" dirty="0">
                <a:solidFill>
                  <a:schemeClr val="tx1"/>
                </a:solidFill>
              </a:rPr>
              <a:t>Decreto Judicial</a:t>
            </a:r>
            <a:br>
              <a:rPr lang="es-ES" altLang="es-PR" sz="4400" b="1" dirty="0">
                <a:solidFill>
                  <a:schemeClr val="tx1"/>
                </a:solidFill>
              </a:rPr>
            </a:br>
            <a:r>
              <a:rPr lang="es-ES" altLang="es-PR" sz="4400" b="1" dirty="0">
                <a:solidFill>
                  <a:schemeClr val="tx1"/>
                </a:solidFill>
              </a:rPr>
              <a:t>Art. 587</a:t>
            </a:r>
            <a:endParaRPr lang="es-PR" altLang="es-PR" sz="4400" b="1" dirty="0">
              <a:solidFill>
                <a:schemeClr val="tx1"/>
              </a:solidFill>
            </a:endParaRPr>
          </a:p>
        </p:txBody>
      </p:sp>
      <p:sp>
        <p:nvSpPr>
          <p:cNvPr id="3" name="Content Placeholder 2">
            <a:extLst>
              <a:ext uri="{FF2B5EF4-FFF2-40B4-BE49-F238E27FC236}">
                <a16:creationId xmlns:a16="http://schemas.microsoft.com/office/drawing/2014/main" id="{2B851F27-0EDF-21B1-D049-A411E94B2E0E}"/>
              </a:ext>
            </a:extLst>
          </p:cNvPr>
          <p:cNvSpPr>
            <a:spLocks noGrp="1"/>
          </p:cNvSpPr>
          <p:nvPr>
            <p:ph idx="1"/>
          </p:nvPr>
        </p:nvSpPr>
        <p:spPr>
          <a:xfrm>
            <a:off x="983432" y="1628800"/>
            <a:ext cx="10729192" cy="4680520"/>
          </a:xfrm>
        </p:spPr>
        <p:txBody>
          <a:bodyPr rtlCol="0">
            <a:normAutofit fontScale="92500" lnSpcReduction="10000"/>
          </a:bodyPr>
          <a:lstStyle/>
          <a:p>
            <a:pPr eaLnBrk="1" fontAlgn="auto" hangingPunct="1">
              <a:spcBef>
                <a:spcPts val="580"/>
              </a:spcBef>
              <a:spcAft>
                <a:spcPts val="0"/>
              </a:spcAft>
              <a:defRPr/>
            </a:pPr>
            <a:r>
              <a:rPr lang="es-PR" dirty="0">
                <a:solidFill>
                  <a:schemeClr val="tx1"/>
                </a:solidFill>
                <a:latin typeface="Bookman Old Style" pitchFamily="18" charset="0"/>
              </a:rPr>
              <a:t>La resolución o decreto judicial de adopción será emitida no </a:t>
            </a:r>
            <a:r>
              <a:rPr lang="es-PR" b="1" dirty="0">
                <a:solidFill>
                  <a:srgbClr val="FF0000"/>
                </a:solidFill>
                <a:latin typeface="Bookman Old Style" pitchFamily="18" charset="0"/>
              </a:rPr>
              <a:t>más tarde de diez (10) días </a:t>
            </a:r>
            <a:r>
              <a:rPr lang="es-PR" dirty="0">
                <a:solidFill>
                  <a:schemeClr val="tx1"/>
                </a:solidFill>
                <a:latin typeface="Bookman Old Style" pitchFamily="18" charset="0"/>
              </a:rPr>
              <a:t>de haberse celebrado la vista sobre adopción. </a:t>
            </a:r>
          </a:p>
          <a:p>
            <a:pPr eaLnBrk="1" fontAlgn="auto" hangingPunct="1">
              <a:spcBef>
                <a:spcPts val="580"/>
              </a:spcBef>
              <a:spcAft>
                <a:spcPts val="0"/>
              </a:spcAft>
              <a:defRPr/>
            </a:pPr>
            <a:endParaRPr lang="es-PR" dirty="0">
              <a:solidFill>
                <a:schemeClr val="tx1"/>
              </a:solidFill>
              <a:latin typeface="Bookman Old Style" pitchFamily="18" charset="0"/>
            </a:endParaRPr>
          </a:p>
          <a:p>
            <a:pPr marL="274320" indent="-274320" eaLnBrk="1" fontAlgn="auto" hangingPunct="1">
              <a:spcBef>
                <a:spcPts val="580"/>
              </a:spcBef>
              <a:spcAft>
                <a:spcPts val="0"/>
              </a:spcAft>
              <a:buFont typeface="Wingdings 2"/>
              <a:buChar char=""/>
              <a:defRPr/>
            </a:pPr>
            <a:r>
              <a:rPr lang="es-PR" dirty="0">
                <a:solidFill>
                  <a:schemeClr val="tx1"/>
                </a:solidFill>
                <a:latin typeface="Bookman Old Style" pitchFamily="18" charset="0"/>
              </a:rPr>
              <a:t>El decreto judicial </a:t>
            </a:r>
            <a:r>
              <a:rPr lang="es-PR" b="1" dirty="0">
                <a:solidFill>
                  <a:schemeClr val="tx1"/>
                </a:solidFill>
                <a:latin typeface="Bookman Old Style" pitchFamily="18" charset="0"/>
              </a:rPr>
              <a:t>será notificado estrictamente </a:t>
            </a:r>
            <a:r>
              <a:rPr lang="es-PR" dirty="0">
                <a:solidFill>
                  <a:schemeClr val="tx1"/>
                </a:solidFill>
                <a:latin typeface="Bookman Old Style" pitchFamily="18" charset="0"/>
              </a:rPr>
              <a:t>a las partes interesadas en el procedimiento relacionado con la adopción y archivado en autos. Dicha notificación y archivo se harán no más tarde de diez (10) días desde la fecha de haber sido emitido el decreto de adopción. </a:t>
            </a:r>
          </a:p>
          <a:p>
            <a:pPr marL="274320" indent="-274320" eaLnBrk="1" fontAlgn="auto" hangingPunct="1">
              <a:spcBef>
                <a:spcPts val="580"/>
              </a:spcBef>
              <a:spcAft>
                <a:spcPts val="0"/>
              </a:spcAft>
              <a:buFont typeface="Wingdings 2"/>
              <a:buChar char=""/>
              <a:defRPr/>
            </a:pPr>
            <a:endParaRPr lang="es-PR" dirty="0">
              <a:solidFill>
                <a:schemeClr val="tx1"/>
              </a:solidFill>
              <a:latin typeface="Bookman Old Style" pitchFamily="18" charset="0"/>
            </a:endParaRPr>
          </a:p>
          <a:p>
            <a:pPr marL="274320" indent="-274320" eaLnBrk="1" fontAlgn="auto" hangingPunct="1">
              <a:spcBef>
                <a:spcPts val="580"/>
              </a:spcBef>
              <a:spcAft>
                <a:spcPts val="0"/>
              </a:spcAft>
              <a:buFont typeface="Wingdings 2"/>
              <a:buChar char=""/>
              <a:defRPr/>
            </a:pPr>
            <a:r>
              <a:rPr lang="es-MX" dirty="0">
                <a:solidFill>
                  <a:schemeClr val="tx1"/>
                </a:solidFill>
                <a:latin typeface="Bookman Old Style" pitchFamily="18" charset="0"/>
              </a:rPr>
              <a:t>Una vez decretada la adopción, </a:t>
            </a:r>
            <a:r>
              <a:rPr lang="es-MX" b="1" dirty="0">
                <a:solidFill>
                  <a:schemeClr val="tx1"/>
                </a:solidFill>
                <a:latin typeface="Bookman Old Style" pitchFamily="18" charset="0"/>
              </a:rPr>
              <a:t>el adoptado será considerado para todos los efectos legales </a:t>
            </a:r>
            <a:r>
              <a:rPr lang="es-MX" dirty="0">
                <a:solidFill>
                  <a:schemeClr val="tx1"/>
                </a:solidFill>
                <a:latin typeface="Bookman Old Style" pitchFamily="18" charset="0"/>
              </a:rPr>
              <a:t>como hijo del adoptante con todos los derechos, deberes y obligaciones que le corresponden por ley.</a:t>
            </a:r>
          </a:p>
          <a:p>
            <a:pPr marL="274320" indent="-274320" eaLnBrk="1" fontAlgn="auto" hangingPunct="1">
              <a:spcBef>
                <a:spcPts val="580"/>
              </a:spcBef>
              <a:spcAft>
                <a:spcPts val="0"/>
              </a:spcAft>
              <a:buFont typeface="Wingdings 2"/>
              <a:buChar char=""/>
              <a:defRPr/>
            </a:pPr>
            <a:endParaRPr lang="es-MX" dirty="0">
              <a:solidFill>
                <a:schemeClr val="tx1"/>
              </a:solidFill>
              <a:latin typeface="Bookman Old Style" pitchFamily="18" charset="0"/>
            </a:endParaRPr>
          </a:p>
          <a:p>
            <a:pPr marL="274320" indent="-274320" eaLnBrk="1" fontAlgn="auto" hangingPunct="1">
              <a:spcBef>
                <a:spcPts val="580"/>
              </a:spcBef>
              <a:spcAft>
                <a:spcPts val="0"/>
              </a:spcAft>
              <a:buFont typeface="Wingdings 2"/>
              <a:buChar char=""/>
              <a:defRPr/>
            </a:pPr>
            <a:r>
              <a:rPr lang="es-MX" dirty="0">
                <a:solidFill>
                  <a:schemeClr val="tx1"/>
                </a:solidFill>
                <a:latin typeface="Bookman Old Style" pitchFamily="18" charset="0"/>
              </a:rPr>
              <a:t> La adopción por decreto final y firme </a:t>
            </a:r>
            <a:r>
              <a:rPr lang="es-MX" b="1" dirty="0">
                <a:solidFill>
                  <a:srgbClr val="FF0000"/>
                </a:solidFill>
                <a:latin typeface="Bookman Old Style" pitchFamily="18" charset="0"/>
              </a:rPr>
              <a:t>extinguirá todo vínculo jurídico </a:t>
            </a:r>
            <a:r>
              <a:rPr lang="es-MX" dirty="0">
                <a:solidFill>
                  <a:schemeClr val="tx1"/>
                </a:solidFill>
                <a:latin typeface="Bookman Old Style" pitchFamily="18" charset="0"/>
              </a:rPr>
              <a:t>entre el adoptado y su familia biológica o adoptiva anterior.</a:t>
            </a:r>
          </a:p>
          <a:p>
            <a:pPr marL="274320" indent="-274320" eaLnBrk="1" fontAlgn="auto" hangingPunct="1">
              <a:spcBef>
                <a:spcPts val="580"/>
              </a:spcBef>
              <a:spcAft>
                <a:spcPts val="0"/>
              </a:spcAft>
              <a:buFont typeface="Wingdings 2"/>
              <a:buChar char=""/>
              <a:defRPr/>
            </a:pPr>
            <a:endParaRPr lang="es-PR" dirty="0">
              <a:solidFill>
                <a:schemeClr val="tx1">
                  <a:lumMod val="65000"/>
                  <a:lumOff val="35000"/>
                </a:schemeClr>
              </a:solidFill>
              <a:latin typeface="Bookman Old Style" pitchFamily="18" charset="0"/>
            </a:endParaRPr>
          </a:p>
        </p:txBody>
      </p:sp>
      <p:sp>
        <p:nvSpPr>
          <p:cNvPr id="4" name="Marcador de pie de página 3">
            <a:extLst>
              <a:ext uri="{FF2B5EF4-FFF2-40B4-BE49-F238E27FC236}">
                <a16:creationId xmlns:a16="http://schemas.microsoft.com/office/drawing/2014/main" id="{A5E0EDE1-83B8-69F4-EF51-47D9069417A9}"/>
              </a:ext>
            </a:extLst>
          </p:cNvPr>
          <p:cNvSpPr>
            <a:spLocks noGrp="1"/>
          </p:cNvSpPr>
          <p:nvPr>
            <p:ph type="ftr" sz="quarter" idx="11"/>
          </p:nvPr>
        </p:nvSpPr>
        <p:spPr>
          <a:xfrm>
            <a:off x="4552950" y="6524625"/>
            <a:ext cx="3630613" cy="196850"/>
          </a:xfrm>
        </p:spPr>
        <p:txBody>
          <a:bodyPr/>
          <a:lstStyle/>
          <a:p>
            <a:pPr>
              <a:defRPr/>
            </a:pPr>
            <a:r>
              <a:rPr lang="es-MX"/>
              <a:t>MVN 2024</a:t>
            </a:r>
            <a:endParaRPr lang="es-PR" dirty="0"/>
          </a:p>
        </p:txBody>
      </p:sp>
      <p:sp>
        <p:nvSpPr>
          <p:cNvPr id="2" name="Marcador de número de diapositiva 1">
            <a:extLst>
              <a:ext uri="{FF2B5EF4-FFF2-40B4-BE49-F238E27FC236}">
                <a16:creationId xmlns:a16="http://schemas.microsoft.com/office/drawing/2014/main" id="{C146D7DD-6880-3D48-B082-0D26E2060889}"/>
              </a:ext>
            </a:extLst>
          </p:cNvPr>
          <p:cNvSpPr>
            <a:spLocks noGrp="1"/>
          </p:cNvSpPr>
          <p:nvPr>
            <p:ph type="sldNum" sz="quarter" idx="12"/>
          </p:nvPr>
        </p:nvSpPr>
        <p:spPr/>
        <p:txBody>
          <a:bodyPr/>
          <a:lstStyle/>
          <a:p>
            <a:pPr>
              <a:defRPr/>
            </a:pPr>
            <a:fld id="{6881920B-9B2C-4D3B-952D-0DD57B437326}" type="slidenum">
              <a:rPr lang="es-PR" altLang="es-PR"/>
              <a:pPr>
                <a:defRPr/>
              </a:pPr>
              <a:t>50</a:t>
            </a:fld>
            <a:endParaRPr lang="es-PR" altLang="es-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itle 1">
            <a:extLst>
              <a:ext uri="{FF2B5EF4-FFF2-40B4-BE49-F238E27FC236}">
                <a16:creationId xmlns:a16="http://schemas.microsoft.com/office/drawing/2014/main" id="{3D26B0F6-678B-2566-F232-A5591D1F9D6C}"/>
              </a:ext>
            </a:extLst>
          </p:cNvPr>
          <p:cNvSpPr>
            <a:spLocks noGrp="1"/>
          </p:cNvSpPr>
          <p:nvPr>
            <p:ph type="title"/>
          </p:nvPr>
        </p:nvSpPr>
        <p:spPr>
          <a:xfrm>
            <a:off x="2566988" y="260350"/>
            <a:ext cx="7796212" cy="1008063"/>
          </a:xfrm>
        </p:spPr>
        <p:txBody>
          <a:bodyPr/>
          <a:lstStyle/>
          <a:p>
            <a:pPr algn="ctr" eaLnBrk="1" fontAlgn="auto" hangingPunct="1">
              <a:spcAft>
                <a:spcPts val="0"/>
              </a:spcAft>
              <a:defRPr/>
            </a:pPr>
            <a:r>
              <a:rPr lang="en-US" sz="2000" dirty="0">
                <a:solidFill>
                  <a:schemeClr val="tx1"/>
                </a:solidFill>
                <a:effectLst>
                  <a:outerShdw blurRad="38100" dist="38100" dir="2700000" algn="tl">
                    <a:srgbClr val="000000">
                      <a:alpha val="43137"/>
                    </a:srgbClr>
                  </a:outerShdw>
                </a:effectLst>
                <a:cs typeface="Arial" charset="0"/>
              </a:rPr>
              <a:t>EFECTO Y CONSECUENCIAS DE UN </a:t>
            </a:r>
            <a:br>
              <a:rPr lang="en-US" sz="2000" dirty="0">
                <a:solidFill>
                  <a:schemeClr val="tx1"/>
                </a:solidFill>
                <a:effectLst>
                  <a:outerShdw blurRad="38100" dist="38100" dir="2700000" algn="tl">
                    <a:srgbClr val="000000">
                      <a:alpha val="43137"/>
                    </a:srgbClr>
                  </a:outerShdw>
                </a:effectLst>
                <a:cs typeface="Arial" charset="0"/>
              </a:rPr>
            </a:br>
            <a:r>
              <a:rPr lang="en-US" sz="2000" dirty="0">
                <a:solidFill>
                  <a:schemeClr val="tx1"/>
                </a:solidFill>
                <a:effectLst>
                  <a:outerShdw blurRad="38100" dist="38100" dir="2700000" algn="tl">
                    <a:srgbClr val="000000">
                      <a:alpha val="43137"/>
                    </a:srgbClr>
                  </a:outerShdw>
                </a:effectLst>
                <a:cs typeface="Arial" charset="0"/>
              </a:rPr>
              <a:t>DECRETO FINAL Y FIRME DE ADOPCIÓN </a:t>
            </a:r>
            <a:br>
              <a:rPr lang="en-US" sz="2000" dirty="0">
                <a:solidFill>
                  <a:schemeClr val="tx1"/>
                </a:solidFill>
                <a:effectLst>
                  <a:outerShdw blurRad="38100" dist="38100" dir="2700000" algn="tl">
                    <a:srgbClr val="000000">
                      <a:alpha val="43137"/>
                    </a:srgbClr>
                  </a:outerShdw>
                </a:effectLst>
                <a:cs typeface="Arial" charset="0"/>
              </a:rPr>
            </a:br>
            <a:r>
              <a:rPr lang="en-US" sz="2000" dirty="0">
                <a:solidFill>
                  <a:schemeClr val="tx1"/>
                </a:solidFill>
                <a:effectLst>
                  <a:outerShdw blurRad="38100" dist="38100" dir="2700000" algn="tl">
                    <a:srgbClr val="000000">
                      <a:alpha val="43137"/>
                    </a:srgbClr>
                  </a:outerShdw>
                </a:effectLst>
                <a:cs typeface="Arial" charset="0"/>
              </a:rPr>
              <a:t>(antes ART. 137 Cc 1930) </a:t>
            </a:r>
            <a:endParaRPr lang="es-PR" sz="2000" dirty="0">
              <a:solidFill>
                <a:schemeClr val="tx1"/>
              </a:solidFill>
              <a:effectLst>
                <a:outerShdw blurRad="38100" dist="38100" dir="2700000" algn="tl">
                  <a:srgbClr val="000000">
                    <a:alpha val="43137"/>
                  </a:srgbClr>
                </a:outerShdw>
              </a:effectLst>
              <a:cs typeface="Arial" charset="0"/>
            </a:endParaRPr>
          </a:p>
        </p:txBody>
      </p:sp>
      <p:sp>
        <p:nvSpPr>
          <p:cNvPr id="21508" name="Content Placeholder 2">
            <a:extLst>
              <a:ext uri="{FF2B5EF4-FFF2-40B4-BE49-F238E27FC236}">
                <a16:creationId xmlns:a16="http://schemas.microsoft.com/office/drawing/2014/main" id="{F25CB783-ABBA-8694-B8B8-6D3509CDC4FE}"/>
              </a:ext>
            </a:extLst>
          </p:cNvPr>
          <p:cNvSpPr>
            <a:spLocks noGrp="1"/>
          </p:cNvSpPr>
          <p:nvPr>
            <p:ph idx="1"/>
          </p:nvPr>
        </p:nvSpPr>
        <p:spPr>
          <a:xfrm>
            <a:off x="839416" y="1340768"/>
            <a:ext cx="10945216" cy="5112568"/>
          </a:xfrm>
        </p:spPr>
        <p:txBody>
          <a:bodyPr rtlCol="0">
            <a:normAutofit fontScale="92500"/>
          </a:bodyPr>
          <a:lstStyle/>
          <a:p>
            <a:pPr marL="0" indent="0" algn="just" eaLnBrk="1" fontAlgn="auto" hangingPunct="1">
              <a:lnSpc>
                <a:spcPct val="80000"/>
              </a:lnSpc>
              <a:spcAft>
                <a:spcPts val="0"/>
              </a:spcAft>
              <a:buFont typeface="Arial" panose="020B0604020202020204" pitchFamily="34" charset="0"/>
              <a:buNone/>
              <a:defRPr/>
            </a:pPr>
            <a:endParaRPr lang="es-PR" altLang="en-US" sz="2800" dirty="0">
              <a:solidFill>
                <a:schemeClr val="tx1"/>
              </a:solidFill>
              <a:cs typeface="Arial" charset="0"/>
            </a:endParaRPr>
          </a:p>
          <a:p>
            <a:pPr algn="just" eaLnBrk="1" fontAlgn="auto" hangingPunct="1">
              <a:lnSpc>
                <a:spcPct val="80000"/>
              </a:lnSpc>
              <a:spcAft>
                <a:spcPts val="0"/>
              </a:spcAft>
              <a:buFont typeface="Wingdings" panose="05000000000000000000" pitchFamily="2" charset="2"/>
              <a:buChar char="§"/>
              <a:defRPr/>
            </a:pPr>
            <a:r>
              <a:rPr lang="es-PR" altLang="en-US" sz="2800" dirty="0">
                <a:solidFill>
                  <a:schemeClr val="tx1"/>
                </a:solidFill>
                <a:cs typeface="Arial" charset="0"/>
              </a:rPr>
              <a:t>El adoptado retendrá </a:t>
            </a:r>
            <a:r>
              <a:rPr lang="es-PR" altLang="en-US" sz="2800" b="1" dirty="0">
                <a:solidFill>
                  <a:srgbClr val="FF0000"/>
                </a:solidFill>
                <a:cs typeface="Arial" charset="0"/>
              </a:rPr>
              <a:t>todos los derechos que por razón de su previo parentesco </a:t>
            </a:r>
            <a:r>
              <a:rPr lang="es-PR" altLang="en-US" sz="2800" dirty="0">
                <a:solidFill>
                  <a:schemeClr val="tx1"/>
                </a:solidFill>
                <a:cs typeface="Arial" charset="0"/>
              </a:rPr>
              <a:t>como miembro de su familia anterior hubiere adquirido con anterioridad a la fecha de la expedición del decreto de adopción.</a:t>
            </a:r>
          </a:p>
          <a:p>
            <a:pPr marL="0" indent="0" algn="just" eaLnBrk="1" fontAlgn="auto" hangingPunct="1">
              <a:lnSpc>
                <a:spcPct val="80000"/>
              </a:lnSpc>
              <a:spcAft>
                <a:spcPts val="0"/>
              </a:spcAft>
              <a:buFont typeface="Arial" panose="020B0604020202020204" pitchFamily="34" charset="0"/>
              <a:buNone/>
              <a:defRPr/>
            </a:pPr>
            <a:endParaRPr lang="es-PR" altLang="en-US" sz="2800" dirty="0">
              <a:solidFill>
                <a:schemeClr val="tx1"/>
              </a:solidFill>
              <a:cs typeface="Arial" charset="0"/>
            </a:endParaRPr>
          </a:p>
          <a:p>
            <a:pPr algn="just" eaLnBrk="1" fontAlgn="auto" hangingPunct="1">
              <a:lnSpc>
                <a:spcPct val="80000"/>
              </a:lnSpc>
              <a:spcAft>
                <a:spcPts val="0"/>
              </a:spcAft>
              <a:buFont typeface="Wingdings" panose="05000000000000000000" pitchFamily="2" charset="2"/>
              <a:buChar char="§"/>
              <a:defRPr/>
            </a:pPr>
            <a:r>
              <a:rPr lang="es-PR" altLang="en-US" sz="2800" b="1" dirty="0">
                <a:solidFill>
                  <a:schemeClr val="tx1"/>
                </a:solidFill>
                <a:cs typeface="Arial" charset="0"/>
              </a:rPr>
              <a:t>La determinación de filiación del adoptado que ocurra en fecha posterior al decreto de adopción</a:t>
            </a:r>
            <a:r>
              <a:rPr lang="es-PR" altLang="en-US" sz="2800" dirty="0">
                <a:solidFill>
                  <a:schemeClr val="tx1"/>
                </a:solidFill>
                <a:cs typeface="Arial" charset="0"/>
              </a:rPr>
              <a:t> no afectará la adopción ya vigente, ni al adoptado y su familia adoptante.</a:t>
            </a:r>
            <a:r>
              <a:rPr lang="es-ES" altLang="en-US" sz="2800" dirty="0">
                <a:solidFill>
                  <a:schemeClr val="tx1"/>
                </a:solidFill>
                <a:cs typeface="Arial" charset="0"/>
              </a:rPr>
              <a:t> </a:t>
            </a:r>
          </a:p>
          <a:p>
            <a:pPr marL="0" indent="0" algn="just" eaLnBrk="1" fontAlgn="auto" hangingPunct="1">
              <a:lnSpc>
                <a:spcPct val="80000"/>
              </a:lnSpc>
              <a:spcAft>
                <a:spcPts val="0"/>
              </a:spcAft>
              <a:buNone/>
              <a:defRPr/>
            </a:pPr>
            <a:endParaRPr lang="es-ES" altLang="en-US" sz="2800" dirty="0">
              <a:solidFill>
                <a:schemeClr val="tx1"/>
              </a:solidFill>
              <a:cs typeface="Arial" charset="0"/>
            </a:endParaRPr>
          </a:p>
          <a:p>
            <a:pPr lvl="1" algn="just" eaLnBrk="1" fontAlgn="auto" hangingPunct="1">
              <a:lnSpc>
                <a:spcPct val="80000"/>
              </a:lnSpc>
              <a:spcAft>
                <a:spcPts val="0"/>
              </a:spcAft>
              <a:buFont typeface="Wingdings" panose="05000000000000000000" pitchFamily="2" charset="2"/>
              <a:buChar char="§"/>
              <a:defRPr/>
            </a:pPr>
            <a:r>
              <a:rPr lang="es-ES" altLang="en-US" sz="2200" i="1" u="sng" dirty="0">
                <a:solidFill>
                  <a:schemeClr val="tx1"/>
                </a:solidFill>
                <a:cs typeface="Arial" charset="0"/>
              </a:rPr>
              <a:t>La filiación adoptiva sí puede coexistir con una filiación biológica</a:t>
            </a:r>
            <a:r>
              <a:rPr lang="es-ES" altLang="en-US" sz="2200" i="1" dirty="0">
                <a:solidFill>
                  <a:schemeClr val="tx1"/>
                </a:solidFill>
                <a:cs typeface="Arial" charset="0"/>
              </a:rPr>
              <a:t>, pero dicha filiación tendrá unos efectos muy limitados, por ejemplo, para impedir que el adoptado se case con sus parientes biológicos en los grados prohibidos y para configurar un posible delito de incesto. Beníquez Méndez v. Vargas Seín</a:t>
            </a:r>
            <a:r>
              <a:rPr lang="es-ES" altLang="en-US" sz="2200" dirty="0">
                <a:solidFill>
                  <a:schemeClr val="tx1"/>
                </a:solidFill>
                <a:cs typeface="Arial" charset="0"/>
              </a:rPr>
              <a:t>,</a:t>
            </a:r>
            <a:br>
              <a:rPr lang="es-ES" altLang="en-US" sz="2200" dirty="0">
                <a:solidFill>
                  <a:schemeClr val="tx1"/>
                </a:solidFill>
                <a:cs typeface="Arial" charset="0"/>
              </a:rPr>
            </a:br>
            <a:r>
              <a:rPr lang="es-ES" altLang="en-US" sz="2200" dirty="0">
                <a:solidFill>
                  <a:schemeClr val="tx1"/>
                </a:solidFill>
                <a:cs typeface="Arial" charset="0"/>
              </a:rPr>
              <a:t>184 DPR 210(2012)</a:t>
            </a:r>
            <a:endParaRPr lang="es-PR" altLang="en-US" sz="2200" dirty="0">
              <a:solidFill>
                <a:schemeClr val="tx1"/>
              </a:solidFill>
              <a:cs typeface="Arial" charset="0"/>
            </a:endParaRPr>
          </a:p>
        </p:txBody>
      </p:sp>
      <p:sp>
        <p:nvSpPr>
          <p:cNvPr id="2" name="Marcador de pie de página 1">
            <a:extLst>
              <a:ext uri="{FF2B5EF4-FFF2-40B4-BE49-F238E27FC236}">
                <a16:creationId xmlns:a16="http://schemas.microsoft.com/office/drawing/2014/main" id="{432D30E3-DC28-2C8E-1ECB-F2E2371B250E}"/>
              </a:ext>
            </a:extLst>
          </p:cNvPr>
          <p:cNvSpPr>
            <a:spLocks noGrp="1"/>
          </p:cNvSpPr>
          <p:nvPr>
            <p:ph type="ftr" sz="quarter" idx="11"/>
          </p:nvPr>
        </p:nvSpPr>
        <p:spPr/>
        <p:txBody>
          <a:bodyPr/>
          <a:lstStyle/>
          <a:p>
            <a:pPr>
              <a:defRPr/>
            </a:pPr>
            <a:r>
              <a:rPr lang="es-MX"/>
              <a:t>MVN 2024</a:t>
            </a:r>
            <a:endParaRPr lang="es-PR"/>
          </a:p>
        </p:txBody>
      </p:sp>
      <p:sp>
        <p:nvSpPr>
          <p:cNvPr id="104453" name="Slide Number Placeholder 3">
            <a:extLst>
              <a:ext uri="{FF2B5EF4-FFF2-40B4-BE49-F238E27FC236}">
                <a16:creationId xmlns:a16="http://schemas.microsoft.com/office/drawing/2014/main" id="{59C30B38-D9B9-FC26-AC3F-1805DAC6EAFD}"/>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lnSpc>
                <a:spcPct val="110000"/>
              </a:lnSpc>
              <a:spcBef>
                <a:spcPts val="700"/>
              </a:spcBef>
              <a:buClr>
                <a:schemeClr val="tx2"/>
              </a:buClr>
              <a:buFont typeface="Arial" panose="020B0604020202020204" pitchFamily="34" charset="0"/>
              <a:buChar char="•"/>
              <a:defRPr sz="2000">
                <a:solidFill>
                  <a:srgbClr val="595959"/>
                </a:solidFill>
                <a:latin typeface="Gill Sans MT" panose="020B0502020104020203" pitchFamily="34" charset="0"/>
              </a:defRPr>
            </a:lvl1pPr>
            <a:lvl2pPr marL="742950" indent="-285750">
              <a:lnSpc>
                <a:spcPct val="110000"/>
              </a:lnSpc>
              <a:spcBef>
                <a:spcPts val="700"/>
              </a:spcBef>
              <a:buClr>
                <a:schemeClr val="tx2"/>
              </a:buClr>
              <a:buFont typeface="Gill Sans MT" panose="020B0502020104020203" pitchFamily="34" charset="0"/>
              <a:buChar char="–"/>
              <a:defRPr>
                <a:solidFill>
                  <a:srgbClr val="595959"/>
                </a:solidFill>
                <a:latin typeface="Gill Sans MT" panose="020B0502020104020203" pitchFamily="34" charset="0"/>
              </a:defRPr>
            </a:lvl2pPr>
            <a:lvl3pPr marL="1143000" indent="-228600">
              <a:lnSpc>
                <a:spcPct val="110000"/>
              </a:lnSpc>
              <a:spcBef>
                <a:spcPts val="700"/>
              </a:spcBef>
              <a:buClr>
                <a:schemeClr val="tx2"/>
              </a:buClr>
              <a:buFont typeface="Arial" panose="020B0604020202020204" pitchFamily="34" charset="0"/>
              <a:buChar char="•"/>
              <a:defRPr sz="1600">
                <a:solidFill>
                  <a:srgbClr val="595959"/>
                </a:solidFill>
                <a:latin typeface="Gill Sans MT" panose="020B0502020104020203" pitchFamily="34" charset="0"/>
              </a:defRPr>
            </a:lvl3pPr>
            <a:lvl4pPr marL="1600200" indent="-228600">
              <a:lnSpc>
                <a:spcPct val="110000"/>
              </a:lnSpc>
              <a:spcBef>
                <a:spcPts val="700"/>
              </a:spcBef>
              <a:buClr>
                <a:schemeClr val="tx2"/>
              </a:buClr>
              <a:buFont typeface="Gill Sans MT" panose="020B0502020104020203" pitchFamily="34" charset="0"/>
              <a:buChar char="–"/>
              <a:defRPr sz="1400">
                <a:solidFill>
                  <a:srgbClr val="595959"/>
                </a:solidFill>
                <a:latin typeface="Gill Sans MT" panose="020B0502020104020203" pitchFamily="34" charset="0"/>
              </a:defRPr>
            </a:lvl4pPr>
            <a:lvl5pPr marL="2057400" indent="-228600">
              <a:lnSpc>
                <a:spcPct val="110000"/>
              </a:lnSpc>
              <a:spcBef>
                <a:spcPts val="700"/>
              </a:spcBef>
              <a:buClr>
                <a:schemeClr val="tx2"/>
              </a:buClr>
              <a:buFont typeface="Arial" panose="020B0604020202020204" pitchFamily="34" charset="0"/>
              <a:buChar char="•"/>
              <a:defRPr sz="1400">
                <a:solidFill>
                  <a:srgbClr val="595959"/>
                </a:solidFill>
                <a:latin typeface="Gill Sans MT" panose="020B0502020104020203" pitchFamily="34" charset="0"/>
              </a:defRPr>
            </a:lvl5pPr>
            <a:lvl6pPr marL="25146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6pPr>
            <a:lvl7pPr marL="29718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7pPr>
            <a:lvl8pPr marL="34290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8pPr>
            <a:lvl9pPr marL="38862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9pPr>
          </a:lstStyle>
          <a:p>
            <a:pPr>
              <a:lnSpc>
                <a:spcPct val="80000"/>
              </a:lnSpc>
              <a:spcBef>
                <a:spcPct val="0"/>
              </a:spcBef>
              <a:buClrTx/>
              <a:buFontTx/>
              <a:buNone/>
            </a:pPr>
            <a:fld id="{255C6ED4-074A-4753-8CC3-7CDAE839FD03}" type="slidenum">
              <a:rPr lang="es-PR" altLang="en-US" sz="1400" smtClean="0">
                <a:solidFill>
                  <a:schemeClr val="accent2"/>
                </a:solidFill>
                <a:latin typeface="Arial" panose="020B0604020202020204" pitchFamily="34" charset="0"/>
              </a:rPr>
              <a:pPr>
                <a:lnSpc>
                  <a:spcPct val="80000"/>
                </a:lnSpc>
                <a:spcBef>
                  <a:spcPct val="0"/>
                </a:spcBef>
                <a:buClrTx/>
                <a:buFontTx/>
                <a:buNone/>
              </a:pPr>
              <a:t>51</a:t>
            </a:fld>
            <a:endParaRPr lang="es-PR" altLang="en-US" sz="1400">
              <a:solidFill>
                <a:schemeClr val="accent2"/>
              </a:solidFill>
              <a:latin typeface="Arial" panose="020B0604020202020204" pitchFamily="34" charset="0"/>
            </a:endParaRPr>
          </a:p>
        </p:txBody>
      </p:sp>
    </p:spTree>
  </p:cSld>
  <p:clrMapOvr>
    <a:masterClrMapping/>
  </p:clrMapOvr>
  <p:transition/>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a:extLst>
              <a:ext uri="{FF2B5EF4-FFF2-40B4-BE49-F238E27FC236}">
                <a16:creationId xmlns:a16="http://schemas.microsoft.com/office/drawing/2014/main" id="{2339E3CC-4D31-8EFB-552B-A26C93F210A1}"/>
              </a:ext>
            </a:extLst>
          </p:cNvPr>
          <p:cNvSpPr>
            <a:spLocks noGrp="1"/>
          </p:cNvSpPr>
          <p:nvPr>
            <p:ph type="title"/>
          </p:nvPr>
        </p:nvSpPr>
        <p:spPr>
          <a:xfrm>
            <a:off x="2711450" y="382588"/>
            <a:ext cx="7385050" cy="885825"/>
          </a:xfrm>
        </p:spPr>
        <p:txBody>
          <a:bodyPr/>
          <a:lstStyle/>
          <a:p>
            <a:pPr algn="ctr" eaLnBrk="1" fontAlgn="auto" hangingPunct="1">
              <a:spcAft>
                <a:spcPts val="0"/>
              </a:spcAft>
              <a:defRPr/>
            </a:pPr>
            <a:r>
              <a:rPr lang="es-ES" altLang="es-PR" b="1" dirty="0">
                <a:solidFill>
                  <a:schemeClr val="tx1"/>
                </a:solidFill>
                <a:latin typeface="Bookman Old Style" panose="02050604050505020204" pitchFamily="18" charset="0"/>
              </a:rPr>
              <a:t>Apelación</a:t>
            </a:r>
            <a:endParaRPr lang="es-PR" altLang="es-PR" b="1" dirty="0">
              <a:solidFill>
                <a:schemeClr val="tx1"/>
              </a:solidFill>
              <a:latin typeface="Bookman Old Style" panose="02050604050505020204" pitchFamily="18" charset="0"/>
            </a:endParaRPr>
          </a:p>
        </p:txBody>
      </p:sp>
      <p:sp>
        <p:nvSpPr>
          <p:cNvPr id="37891" name="Content Placeholder 2">
            <a:extLst>
              <a:ext uri="{FF2B5EF4-FFF2-40B4-BE49-F238E27FC236}">
                <a16:creationId xmlns:a16="http://schemas.microsoft.com/office/drawing/2014/main" id="{789BAF78-685E-42FD-BC5F-6DBF291E4E7F}"/>
              </a:ext>
            </a:extLst>
          </p:cNvPr>
          <p:cNvSpPr>
            <a:spLocks noGrp="1"/>
          </p:cNvSpPr>
          <p:nvPr>
            <p:ph idx="1"/>
          </p:nvPr>
        </p:nvSpPr>
        <p:spPr>
          <a:xfrm>
            <a:off x="1631504" y="1412776"/>
            <a:ext cx="9937104" cy="4392487"/>
          </a:xfrm>
        </p:spPr>
        <p:txBody>
          <a:bodyPr rtlCol="0">
            <a:normAutofit/>
          </a:bodyPr>
          <a:lstStyle/>
          <a:p>
            <a:pPr algn="just" eaLnBrk="1" fontAlgn="auto" hangingPunct="1">
              <a:spcAft>
                <a:spcPts val="0"/>
              </a:spcAft>
              <a:defRPr/>
            </a:pPr>
            <a:endParaRPr lang="es-PR" altLang="es-PR" sz="3200" dirty="0">
              <a:solidFill>
                <a:schemeClr val="tx1">
                  <a:lumMod val="65000"/>
                  <a:lumOff val="35000"/>
                </a:schemeClr>
              </a:solidFill>
              <a:latin typeface="Bookman Old Style" panose="02050604050505020204" pitchFamily="18" charset="0"/>
            </a:endParaRPr>
          </a:p>
          <a:p>
            <a:pPr algn="just" eaLnBrk="1" fontAlgn="auto" hangingPunct="1">
              <a:spcAft>
                <a:spcPts val="0"/>
              </a:spcAft>
              <a:defRPr/>
            </a:pPr>
            <a:endParaRPr lang="es-PR" altLang="es-PR" sz="3200" dirty="0">
              <a:solidFill>
                <a:schemeClr val="tx1">
                  <a:lumMod val="65000"/>
                  <a:lumOff val="35000"/>
                </a:schemeClr>
              </a:solidFill>
              <a:latin typeface="Bookman Old Style" panose="02050604050505020204" pitchFamily="18" charset="0"/>
            </a:endParaRPr>
          </a:p>
          <a:p>
            <a:pPr algn="just" eaLnBrk="1" fontAlgn="auto" hangingPunct="1">
              <a:spcAft>
                <a:spcPts val="0"/>
              </a:spcAft>
              <a:defRPr/>
            </a:pPr>
            <a:r>
              <a:rPr lang="es-PR" altLang="es-PR" sz="3200" dirty="0">
                <a:solidFill>
                  <a:schemeClr val="tx1"/>
                </a:solidFill>
              </a:rPr>
              <a:t>Cualquier parte adversamente afectada por el decreto de adopción podrá recurrir en </a:t>
            </a:r>
            <a:r>
              <a:rPr lang="es-PR" altLang="es-PR" sz="3200" b="1" dirty="0">
                <a:solidFill>
                  <a:schemeClr val="tx1"/>
                </a:solidFill>
              </a:rPr>
              <a:t>apelación</a:t>
            </a:r>
            <a:r>
              <a:rPr lang="es-PR" altLang="es-PR" sz="3200" dirty="0">
                <a:solidFill>
                  <a:schemeClr val="tx1"/>
                </a:solidFill>
              </a:rPr>
              <a:t> al Tribunal de Apelaciones de Puerto Rico. </a:t>
            </a:r>
          </a:p>
        </p:txBody>
      </p:sp>
      <p:sp>
        <p:nvSpPr>
          <p:cNvPr id="3" name="Marcador de pie de página 2">
            <a:extLst>
              <a:ext uri="{FF2B5EF4-FFF2-40B4-BE49-F238E27FC236}">
                <a16:creationId xmlns:a16="http://schemas.microsoft.com/office/drawing/2014/main" id="{E444861B-CD0D-4F1F-866E-8391853A07DD}"/>
              </a:ext>
            </a:extLst>
          </p:cNvPr>
          <p:cNvSpPr>
            <a:spLocks noGrp="1"/>
          </p:cNvSpPr>
          <p:nvPr>
            <p:ph type="ftr" sz="quarter" idx="11"/>
          </p:nvPr>
        </p:nvSpPr>
        <p:spPr/>
        <p:txBody>
          <a:bodyPr/>
          <a:lstStyle/>
          <a:p>
            <a:pPr>
              <a:defRPr/>
            </a:pPr>
            <a:r>
              <a:rPr lang="es-MX"/>
              <a:t>MVN 2024</a:t>
            </a:r>
            <a:endParaRPr lang="es-PR"/>
          </a:p>
        </p:txBody>
      </p:sp>
      <p:sp>
        <p:nvSpPr>
          <p:cNvPr id="2" name="Marcador de número de diapositiva 1">
            <a:extLst>
              <a:ext uri="{FF2B5EF4-FFF2-40B4-BE49-F238E27FC236}">
                <a16:creationId xmlns:a16="http://schemas.microsoft.com/office/drawing/2014/main" id="{82B25035-E234-780F-D353-E0663E8B5009}"/>
              </a:ext>
            </a:extLst>
          </p:cNvPr>
          <p:cNvSpPr>
            <a:spLocks noGrp="1"/>
          </p:cNvSpPr>
          <p:nvPr>
            <p:ph type="sldNum" sz="quarter" idx="12"/>
          </p:nvPr>
        </p:nvSpPr>
        <p:spPr/>
        <p:txBody>
          <a:bodyPr/>
          <a:lstStyle/>
          <a:p>
            <a:pPr>
              <a:defRPr/>
            </a:pPr>
            <a:fld id="{67145BD0-3A9C-4C78-A050-578253672F47}" type="slidenum">
              <a:rPr lang="es-PR" altLang="es-PR"/>
              <a:pPr>
                <a:defRPr/>
              </a:pPr>
              <a:t>52</a:t>
            </a:fld>
            <a:endParaRPr lang="es-PR" altLang="es-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3A7B6432-09D4-23BF-F778-E676FA172D6C}"/>
              </a:ext>
            </a:extLst>
          </p:cNvPr>
          <p:cNvSpPr>
            <a:spLocks noGrp="1"/>
          </p:cNvSpPr>
          <p:nvPr>
            <p:ph type="title"/>
          </p:nvPr>
        </p:nvSpPr>
        <p:spPr>
          <a:xfrm>
            <a:off x="2135188" y="382588"/>
            <a:ext cx="7961312" cy="1101725"/>
          </a:xfrm>
        </p:spPr>
        <p:txBody>
          <a:bodyPr/>
          <a:lstStyle/>
          <a:p>
            <a:pPr algn="ctr" eaLnBrk="1" fontAlgn="auto" hangingPunct="1">
              <a:spcAft>
                <a:spcPts val="0"/>
              </a:spcAft>
              <a:defRPr/>
            </a:pPr>
            <a:r>
              <a:rPr lang="es-PR" altLang="es-PR" dirty="0">
                <a:solidFill>
                  <a:schemeClr val="tx1"/>
                </a:solidFill>
              </a:rPr>
              <a:t>Anulabilidad</a:t>
            </a:r>
          </a:p>
        </p:txBody>
      </p:sp>
      <p:sp>
        <p:nvSpPr>
          <p:cNvPr id="109571" name="Content Placeholder 2">
            <a:extLst>
              <a:ext uri="{FF2B5EF4-FFF2-40B4-BE49-F238E27FC236}">
                <a16:creationId xmlns:a16="http://schemas.microsoft.com/office/drawing/2014/main" id="{72C5CDD1-66E9-921F-5C40-4631A5F0A85A}"/>
              </a:ext>
            </a:extLst>
          </p:cNvPr>
          <p:cNvSpPr>
            <a:spLocks noGrp="1" noChangeArrowheads="1"/>
          </p:cNvSpPr>
          <p:nvPr>
            <p:ph idx="1"/>
          </p:nvPr>
        </p:nvSpPr>
        <p:spPr>
          <a:xfrm>
            <a:off x="1055440" y="1628799"/>
            <a:ext cx="10585176" cy="4536505"/>
          </a:xfrm>
        </p:spPr>
        <p:txBody>
          <a:bodyPr/>
          <a:lstStyle/>
          <a:p>
            <a:pPr algn="just" eaLnBrk="1" hangingPunct="1"/>
            <a:r>
              <a:rPr lang="es-PR" altLang="es-PR" dirty="0">
                <a:solidFill>
                  <a:schemeClr val="tx1"/>
                </a:solidFill>
              </a:rPr>
              <a:t>El decreto de adopción </a:t>
            </a:r>
            <a:r>
              <a:rPr lang="es-PR" altLang="es-PR" b="1" dirty="0">
                <a:solidFill>
                  <a:schemeClr val="tx1"/>
                </a:solidFill>
              </a:rPr>
              <a:t>será irrevocable.</a:t>
            </a:r>
          </a:p>
          <a:p>
            <a:pPr algn="just" eaLnBrk="1" hangingPunct="1">
              <a:buFont typeface="Wingdings 2" panose="05020102010507070707" pitchFamily="18" charset="2"/>
              <a:buNone/>
            </a:pPr>
            <a:r>
              <a:rPr lang="es-PR" altLang="es-PR" dirty="0">
                <a:solidFill>
                  <a:schemeClr val="tx1"/>
                </a:solidFill>
              </a:rPr>
              <a:t> </a:t>
            </a:r>
          </a:p>
          <a:p>
            <a:pPr algn="just" eaLnBrk="1" hangingPunct="1"/>
            <a:r>
              <a:rPr lang="es-PR" altLang="es-PR" dirty="0">
                <a:solidFill>
                  <a:schemeClr val="tx1"/>
                </a:solidFill>
              </a:rPr>
              <a:t>Será anulable el decreto de adopción </a:t>
            </a:r>
            <a:r>
              <a:rPr lang="es-PR" altLang="es-PR" b="1" dirty="0">
                <a:solidFill>
                  <a:srgbClr val="FF0000"/>
                </a:solidFill>
              </a:rPr>
              <a:t>cuando no se haya notificado a las partes</a:t>
            </a:r>
            <a:r>
              <a:rPr lang="es-PR" altLang="es-PR" b="1" dirty="0">
                <a:solidFill>
                  <a:schemeClr val="tx1"/>
                </a:solidFill>
              </a:rPr>
              <a:t> </a:t>
            </a:r>
            <a:r>
              <a:rPr lang="es-PR" altLang="es-PR" dirty="0">
                <a:solidFill>
                  <a:schemeClr val="tx1"/>
                </a:solidFill>
              </a:rPr>
              <a:t>que tengan derecho a notificación a tenor con la ley, </a:t>
            </a:r>
            <a:r>
              <a:rPr lang="es-PR" altLang="es-PR" b="1" dirty="0">
                <a:solidFill>
                  <a:srgbClr val="FF0000"/>
                </a:solidFill>
              </a:rPr>
              <a:t>o cuando hayan mediado vicios del consentimiento</a:t>
            </a:r>
            <a:r>
              <a:rPr lang="es-PR" altLang="es-PR" dirty="0">
                <a:solidFill>
                  <a:srgbClr val="FF0000"/>
                </a:solidFill>
              </a:rPr>
              <a:t> </a:t>
            </a:r>
            <a:r>
              <a:rPr lang="es-PR" altLang="es-PR" dirty="0">
                <a:solidFill>
                  <a:schemeClr val="tx1"/>
                </a:solidFill>
              </a:rPr>
              <a:t>del padre o madre biológicos registral, o fraude al Tribunal. </a:t>
            </a:r>
          </a:p>
          <a:p>
            <a:pPr algn="just" eaLnBrk="1" hangingPunct="1">
              <a:buFont typeface="Wingdings 2" panose="05020102010507070707" pitchFamily="18" charset="2"/>
              <a:buNone/>
            </a:pPr>
            <a:endParaRPr lang="es-PR" altLang="es-PR" dirty="0">
              <a:solidFill>
                <a:schemeClr val="tx1"/>
              </a:solidFill>
            </a:endParaRPr>
          </a:p>
          <a:p>
            <a:pPr algn="just" eaLnBrk="1" hangingPunct="1"/>
            <a:r>
              <a:rPr lang="es-PR" altLang="es-PR" dirty="0">
                <a:solidFill>
                  <a:schemeClr val="tx1"/>
                </a:solidFill>
              </a:rPr>
              <a:t>La acción judicial sobre anulabilidad de la adopción decretada tiene que ser instada dentro del </a:t>
            </a:r>
            <a:r>
              <a:rPr lang="es-PR" altLang="es-PR" b="1" dirty="0">
                <a:solidFill>
                  <a:srgbClr val="FF0000"/>
                </a:solidFill>
              </a:rPr>
              <a:t>término de caducidad de seis (6) meses</a:t>
            </a:r>
            <a:r>
              <a:rPr lang="es-PR" altLang="es-PR" b="1" dirty="0">
                <a:solidFill>
                  <a:schemeClr val="tx1"/>
                </a:solidFill>
              </a:rPr>
              <a:t> </a:t>
            </a:r>
            <a:r>
              <a:rPr lang="es-PR" altLang="es-PR" dirty="0">
                <a:solidFill>
                  <a:schemeClr val="tx1"/>
                </a:solidFill>
              </a:rPr>
              <a:t>a partir de la fecha en que el decreto de adopción advenga final y firme. </a:t>
            </a:r>
          </a:p>
        </p:txBody>
      </p:sp>
      <p:sp>
        <p:nvSpPr>
          <p:cNvPr id="3" name="Marcador de pie de página 2">
            <a:extLst>
              <a:ext uri="{FF2B5EF4-FFF2-40B4-BE49-F238E27FC236}">
                <a16:creationId xmlns:a16="http://schemas.microsoft.com/office/drawing/2014/main" id="{655DD73A-08DF-EDC0-8D16-21E85ACB53C5}"/>
              </a:ext>
            </a:extLst>
          </p:cNvPr>
          <p:cNvSpPr>
            <a:spLocks noGrp="1"/>
          </p:cNvSpPr>
          <p:nvPr>
            <p:ph type="ftr" sz="quarter" idx="11"/>
          </p:nvPr>
        </p:nvSpPr>
        <p:spPr/>
        <p:txBody>
          <a:bodyPr/>
          <a:lstStyle/>
          <a:p>
            <a:pPr>
              <a:defRPr/>
            </a:pPr>
            <a:r>
              <a:rPr lang="es-MX"/>
              <a:t>MVN 2024</a:t>
            </a:r>
            <a:endParaRPr lang="es-PR"/>
          </a:p>
        </p:txBody>
      </p:sp>
      <p:sp>
        <p:nvSpPr>
          <p:cNvPr id="2" name="Marcador de número de diapositiva 1">
            <a:extLst>
              <a:ext uri="{FF2B5EF4-FFF2-40B4-BE49-F238E27FC236}">
                <a16:creationId xmlns:a16="http://schemas.microsoft.com/office/drawing/2014/main" id="{BA22FC94-E5C0-2D57-72DB-2B54C14F1080}"/>
              </a:ext>
            </a:extLst>
          </p:cNvPr>
          <p:cNvSpPr>
            <a:spLocks noGrp="1"/>
          </p:cNvSpPr>
          <p:nvPr>
            <p:ph type="sldNum" sz="quarter" idx="12"/>
          </p:nvPr>
        </p:nvSpPr>
        <p:spPr/>
        <p:txBody>
          <a:bodyPr/>
          <a:lstStyle/>
          <a:p>
            <a:pPr>
              <a:defRPr/>
            </a:pPr>
            <a:fld id="{66EF0EC7-39BB-43F9-802E-554C8A64E64B}" type="slidenum">
              <a:rPr lang="es-PR" altLang="es-PR"/>
              <a:pPr>
                <a:defRPr/>
              </a:pPr>
              <a:t>53</a:t>
            </a:fld>
            <a:endParaRPr lang="es-PR" altLang="es-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2 Título">
            <a:extLst>
              <a:ext uri="{FF2B5EF4-FFF2-40B4-BE49-F238E27FC236}">
                <a16:creationId xmlns:a16="http://schemas.microsoft.com/office/drawing/2014/main" id="{BD2F1F47-4668-E01F-F3FB-3AED15967BD2}"/>
              </a:ext>
            </a:extLst>
          </p:cNvPr>
          <p:cNvSpPr>
            <a:spLocks noGrp="1"/>
          </p:cNvSpPr>
          <p:nvPr>
            <p:ph type="title"/>
          </p:nvPr>
        </p:nvSpPr>
        <p:spPr>
          <a:xfrm>
            <a:off x="3359150" y="381000"/>
            <a:ext cx="5251450" cy="701675"/>
          </a:xfrm>
        </p:spPr>
        <p:txBody>
          <a:bodyPr/>
          <a:lstStyle/>
          <a:p>
            <a:pPr algn="ctr" eaLnBrk="1" fontAlgn="auto" hangingPunct="1">
              <a:spcAft>
                <a:spcPts val="0"/>
              </a:spcAft>
              <a:defRPr/>
            </a:pPr>
            <a:r>
              <a:rPr lang="es-PR" altLang="es-ES_tradnl" sz="3600" b="1" dirty="0">
                <a:solidFill>
                  <a:schemeClr val="tx1"/>
                </a:solidFill>
                <a:effectLst>
                  <a:outerShdw blurRad="38100" dist="38100" dir="2700000" algn="tl">
                    <a:srgbClr val="000000">
                      <a:alpha val="43137"/>
                    </a:srgbClr>
                  </a:outerShdw>
                </a:effectLst>
              </a:rPr>
              <a:t>INSCRIPCIÓ</a:t>
            </a:r>
            <a:r>
              <a:rPr lang="es-PR" altLang="es-ES_tradnl" sz="3600" b="1" dirty="0">
                <a:solidFill>
                  <a:schemeClr val="tx1"/>
                </a:solidFill>
                <a:effectLst>
                  <a:outerShdw blurRad="38100" dist="38100" dir="2700000" algn="tl" rotWithShape="0">
                    <a:srgbClr val="000000">
                      <a:alpha val="43137"/>
                    </a:srgbClr>
                  </a:outerShdw>
                </a:effectLst>
              </a:rPr>
              <a:t>N</a:t>
            </a:r>
            <a:r>
              <a:rPr lang="es-PR" altLang="es-ES_tradnl" sz="4000" b="1" dirty="0">
                <a:solidFill>
                  <a:schemeClr val="accent1">
                    <a:lumMod val="75000"/>
                  </a:schemeClr>
                </a:solidFill>
                <a:effectLst>
                  <a:outerShdw blurRad="38100" dist="38100" dir="2700000" algn="tl" rotWithShape="0">
                    <a:srgbClr val="000000">
                      <a:alpha val="43137"/>
                    </a:srgbClr>
                  </a:outerShdw>
                </a:effectLst>
              </a:rPr>
              <a:t> </a:t>
            </a:r>
          </a:p>
        </p:txBody>
      </p:sp>
      <p:sp>
        <p:nvSpPr>
          <p:cNvPr id="107523" name="1 Marcador de contenido">
            <a:extLst>
              <a:ext uri="{FF2B5EF4-FFF2-40B4-BE49-F238E27FC236}">
                <a16:creationId xmlns:a16="http://schemas.microsoft.com/office/drawing/2014/main" id="{97283156-4579-95BD-A67C-745BE79FA320}"/>
              </a:ext>
            </a:extLst>
          </p:cNvPr>
          <p:cNvSpPr>
            <a:spLocks noGrp="1" noChangeArrowheads="1"/>
          </p:cNvSpPr>
          <p:nvPr>
            <p:ph idx="1"/>
          </p:nvPr>
        </p:nvSpPr>
        <p:spPr>
          <a:xfrm>
            <a:off x="983432" y="1556792"/>
            <a:ext cx="10873208" cy="5040560"/>
          </a:xfrm>
        </p:spPr>
        <p:txBody>
          <a:bodyPr/>
          <a:lstStyle/>
          <a:p>
            <a:pPr algn="just" eaLnBrk="1" hangingPunct="1">
              <a:buFont typeface="Wingdings" panose="05000000000000000000" pitchFamily="2" charset="2"/>
              <a:buChar char="§"/>
            </a:pPr>
            <a:r>
              <a:rPr lang="es-PR" altLang="es-ES_tradnl" sz="1800" b="1" dirty="0">
                <a:solidFill>
                  <a:schemeClr val="tx1"/>
                </a:solidFill>
                <a:latin typeface="Book Antiqua" panose="02040602050305030304" pitchFamily="18" charset="0"/>
              </a:rPr>
              <a:t>Acta de Inscripción </a:t>
            </a:r>
            <a:r>
              <a:rPr lang="es-PR" altLang="es-ES_tradnl" sz="1800" dirty="0">
                <a:solidFill>
                  <a:schemeClr val="tx1"/>
                </a:solidFill>
                <a:latin typeface="Book Antiqua" panose="02040602050305030304" pitchFamily="18" charset="0"/>
              </a:rPr>
              <a:t>tendrá que ser firmada por los padres adoptantes o, en el caso de un solo adoptante, la madre o el padre adoptante.</a:t>
            </a:r>
          </a:p>
          <a:p>
            <a:pPr algn="just" eaLnBrk="1" hangingPunct="1">
              <a:buFont typeface="Wingdings" panose="05000000000000000000" pitchFamily="2" charset="2"/>
              <a:buChar char="§"/>
            </a:pPr>
            <a:r>
              <a:rPr lang="es-PR" altLang="es-ES_tradnl" sz="1800" b="1" dirty="0">
                <a:solidFill>
                  <a:schemeClr val="tx1"/>
                </a:solidFill>
                <a:latin typeface="Book Antiqua" panose="02040602050305030304" pitchFamily="18" charset="0"/>
              </a:rPr>
              <a:t>Si el menor nació en Puerto Rico</a:t>
            </a:r>
            <a:r>
              <a:rPr lang="es-PR" altLang="es-ES_tradnl" sz="1800" dirty="0">
                <a:solidFill>
                  <a:schemeClr val="tx1"/>
                </a:solidFill>
                <a:latin typeface="Book Antiqua" panose="02040602050305030304" pitchFamily="18" charset="0"/>
              </a:rPr>
              <a:t>, el acta de inscripción previa será sustituida por el acta de inscripción nueva que incluye nuevos datos de filiación en virtud del decreto de adopción. </a:t>
            </a:r>
          </a:p>
          <a:p>
            <a:pPr algn="just" eaLnBrk="1" hangingPunct="1">
              <a:buFont typeface="Wingdings" panose="05000000000000000000" pitchFamily="2" charset="2"/>
              <a:buChar char="§"/>
            </a:pPr>
            <a:r>
              <a:rPr lang="es-MX" altLang="es-ES_tradnl" sz="1800" b="1" dirty="0">
                <a:solidFill>
                  <a:schemeClr val="tx1"/>
                </a:solidFill>
                <a:latin typeface="Book Antiqua" panose="02040602050305030304" pitchFamily="18" charset="0"/>
              </a:rPr>
              <a:t>Si el/la menor nació fuera de Puerto Rico</a:t>
            </a:r>
            <a:r>
              <a:rPr lang="es-MX" altLang="es-ES_tradnl" sz="1800" dirty="0">
                <a:solidFill>
                  <a:schemeClr val="tx1"/>
                </a:solidFill>
                <a:latin typeface="Book Antiqua" panose="02040602050305030304" pitchFamily="18" charset="0"/>
              </a:rPr>
              <a:t>, el/la Secretario/a del Tribunal expide dos copias certificadas del decreto judicial de adopción al Registro Demográfico, </a:t>
            </a:r>
            <a:r>
              <a:rPr lang="es-MX" altLang="es-ES_tradnl" sz="1800" b="1" dirty="0">
                <a:solidFill>
                  <a:schemeClr val="tx1"/>
                </a:solidFill>
                <a:latin typeface="Book Antiqua" panose="02040602050305030304" pitchFamily="18" charset="0"/>
              </a:rPr>
              <a:t>para que este último envíe una copia al lugar de inscripción original del/la menor</a:t>
            </a:r>
            <a:r>
              <a:rPr lang="es-MX" altLang="es-ES_tradnl" sz="1800" dirty="0">
                <a:solidFill>
                  <a:schemeClr val="tx1"/>
                </a:solidFill>
                <a:latin typeface="Book Antiqua" panose="02040602050305030304" pitchFamily="18" charset="0"/>
              </a:rPr>
              <a:t>. Se tiene que acreditar en el expediente judicial el cumplimiento con lo anterior por el Registro Demográfico.</a:t>
            </a:r>
          </a:p>
          <a:p>
            <a:pPr algn="just" eaLnBrk="1" hangingPunct="1">
              <a:buFont typeface="Wingdings" panose="05000000000000000000" pitchFamily="2" charset="2"/>
              <a:buChar char="§"/>
            </a:pPr>
            <a:r>
              <a:rPr lang="es-MX" altLang="es-ES_tradnl" sz="1800" b="1" dirty="0">
                <a:solidFill>
                  <a:schemeClr val="tx1"/>
                </a:solidFill>
                <a:latin typeface="Book Antiqua" panose="02040602050305030304" pitchFamily="18" charset="0"/>
              </a:rPr>
              <a:t>Si el/la menor nace y se adopta </a:t>
            </a:r>
            <a:r>
              <a:rPr lang="es-MX" altLang="es-ES_tradnl" sz="1800" b="1" dirty="0">
                <a:solidFill>
                  <a:srgbClr val="FF0000"/>
                </a:solidFill>
                <a:latin typeface="Book Antiqua" panose="02040602050305030304" pitchFamily="18" charset="0"/>
              </a:rPr>
              <a:t>fuera de Puerto Rico no puede inscribirse en el Registro Demográfico. </a:t>
            </a:r>
            <a:r>
              <a:rPr lang="es-MX" altLang="es-ES_tradnl" sz="1800" b="1" dirty="0">
                <a:solidFill>
                  <a:schemeClr val="tx1"/>
                </a:solidFill>
                <a:latin typeface="Book Antiqua" panose="02040602050305030304" pitchFamily="18" charset="0"/>
              </a:rPr>
              <a:t> </a:t>
            </a:r>
          </a:p>
          <a:p>
            <a:pPr algn="just" eaLnBrk="1" hangingPunct="1">
              <a:buFont typeface="Wingdings" panose="05000000000000000000" pitchFamily="2" charset="2"/>
              <a:buChar char="§"/>
            </a:pPr>
            <a:r>
              <a:rPr lang="es-MX" altLang="es-ES_tradnl" sz="1800" b="1" dirty="0">
                <a:solidFill>
                  <a:schemeClr val="tx1"/>
                </a:solidFill>
                <a:latin typeface="Book Antiqua" panose="02040602050305030304" pitchFamily="18" charset="0"/>
              </a:rPr>
              <a:t>Si el/la menor nace fuera de Puerto Rico y se adopta aquí se inscribe dicha adopción en el Registro Especial de niños</a:t>
            </a:r>
            <a:r>
              <a:rPr lang="es-MX" altLang="es-ES_tradnl" sz="1800" dirty="0">
                <a:solidFill>
                  <a:schemeClr val="tx1"/>
                </a:solidFill>
                <a:latin typeface="Book Antiqua" panose="02040602050305030304" pitchFamily="18" charset="0"/>
              </a:rPr>
              <a:t>/as nacidos/as fuera de Puerto Rico.  </a:t>
            </a:r>
            <a:r>
              <a:rPr lang="es-MX" altLang="es-ES_tradnl" sz="1800" i="1" dirty="0">
                <a:solidFill>
                  <a:schemeClr val="tx1"/>
                </a:solidFill>
                <a:latin typeface="Book Antiqua" panose="02040602050305030304" pitchFamily="18" charset="0"/>
              </a:rPr>
              <a:t>León Rosario v. Torres</a:t>
            </a:r>
            <a:r>
              <a:rPr lang="es-MX" altLang="es-ES_tradnl" sz="1800" dirty="0">
                <a:solidFill>
                  <a:schemeClr val="tx1"/>
                </a:solidFill>
                <a:latin typeface="Book Antiqua" panose="02040602050305030304" pitchFamily="18" charset="0"/>
              </a:rPr>
              <a:t>, 109 DPR 804 (1980). </a:t>
            </a:r>
            <a:endParaRPr lang="es-PR" altLang="es-ES_tradnl" sz="1800" dirty="0">
              <a:solidFill>
                <a:schemeClr val="tx1"/>
              </a:solidFill>
              <a:latin typeface="Book Antiqua" panose="02040602050305030304" pitchFamily="18" charset="0"/>
            </a:endParaRPr>
          </a:p>
        </p:txBody>
      </p:sp>
      <p:sp>
        <p:nvSpPr>
          <p:cNvPr id="2" name="Marcador de pie de página 1">
            <a:extLst>
              <a:ext uri="{FF2B5EF4-FFF2-40B4-BE49-F238E27FC236}">
                <a16:creationId xmlns:a16="http://schemas.microsoft.com/office/drawing/2014/main" id="{9D69DABB-E6D4-1477-F234-D0E591CBF230}"/>
              </a:ext>
            </a:extLst>
          </p:cNvPr>
          <p:cNvSpPr>
            <a:spLocks noGrp="1"/>
          </p:cNvSpPr>
          <p:nvPr>
            <p:ph type="ftr" sz="quarter" idx="11"/>
          </p:nvPr>
        </p:nvSpPr>
        <p:spPr/>
        <p:txBody>
          <a:bodyPr/>
          <a:lstStyle/>
          <a:p>
            <a:pPr>
              <a:defRPr/>
            </a:pPr>
            <a:r>
              <a:rPr lang="es-MX"/>
              <a:t>MVN 2024</a:t>
            </a:r>
            <a:endParaRPr lang="es-PR"/>
          </a:p>
        </p:txBody>
      </p:sp>
      <p:sp>
        <p:nvSpPr>
          <p:cNvPr id="280580" name="Slide Number Placeholder 1">
            <a:extLst>
              <a:ext uri="{FF2B5EF4-FFF2-40B4-BE49-F238E27FC236}">
                <a16:creationId xmlns:a16="http://schemas.microsoft.com/office/drawing/2014/main" id="{F7681A35-B3F8-7448-5ACA-DD563413B286}"/>
              </a:ext>
            </a:extLst>
          </p:cNvPr>
          <p:cNvSpPr>
            <a:spLocks noGrp="1"/>
          </p:cNvSpPr>
          <p:nvPr>
            <p:ph type="sldNum" sz="quarter" idx="12"/>
          </p:nvPr>
        </p:nvSpPr>
        <p:spPr bwMode="auto"/>
        <p:txBody>
          <a:bodyPr/>
          <a:lstStyle>
            <a:lvl1pPr>
              <a:spcBef>
                <a:spcPct val="20000"/>
              </a:spcBef>
              <a:buFont typeface="Arial" panose="020B0604020202020204" pitchFamily="34" charset="0"/>
              <a:buChar char="•"/>
              <a:defRPr sz="2400">
                <a:solidFill>
                  <a:srgbClr val="7F7F7F"/>
                </a:solidFill>
                <a:latin typeface="Century Gothic" panose="020B0502020202020204" pitchFamily="34" charset="0"/>
              </a:defRPr>
            </a:lvl1pPr>
            <a:lvl2pPr marL="742950" indent="-285750">
              <a:spcBef>
                <a:spcPct val="20000"/>
              </a:spcBef>
              <a:buFont typeface="Courier New" panose="02070309020205020404" pitchFamily="49" charset="0"/>
              <a:buChar char="o"/>
              <a:defRPr sz="1600">
                <a:solidFill>
                  <a:srgbClr val="7F7F7F"/>
                </a:solidFill>
                <a:latin typeface="Century Gothic" panose="020B0502020202020204" pitchFamily="34" charset="0"/>
              </a:defRPr>
            </a:lvl2pPr>
            <a:lvl3pPr marL="11430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3pPr>
            <a:lvl4pPr marL="1600200" indent="-228600">
              <a:spcBef>
                <a:spcPct val="20000"/>
              </a:spcBef>
              <a:buFont typeface="Courier New" panose="02070309020205020404" pitchFamily="49" charset="0"/>
              <a:buChar char="o"/>
              <a:defRPr sz="1600">
                <a:solidFill>
                  <a:srgbClr val="7F7F7F"/>
                </a:solidFill>
                <a:latin typeface="Century Gothic" panose="020B0502020202020204" pitchFamily="34" charset="0"/>
              </a:defRPr>
            </a:lvl4pPr>
            <a:lvl5pPr marL="2057400" indent="-228600">
              <a:spcBef>
                <a:spcPct val="20000"/>
              </a:spcBef>
              <a:buFont typeface="Arial" panose="020B0604020202020204" pitchFamily="34" charset="0"/>
              <a:buChar char="•"/>
              <a:defRPr sz="1600">
                <a:solidFill>
                  <a:srgbClr val="7F7F7F"/>
                </a:solidFill>
                <a:latin typeface="Century Gothic" panose="020B0502020202020204" pitchFamily="34" charset="0"/>
              </a:defRPr>
            </a:lvl5pPr>
            <a:lvl6pPr marL="25146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6pPr>
            <a:lvl7pPr marL="29718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7pPr>
            <a:lvl8pPr marL="34290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8pPr>
            <a:lvl9pPr marL="3886200" indent="-228600" eaLnBrk="0" fontAlgn="base" hangingPunct="0">
              <a:spcBef>
                <a:spcPct val="20000"/>
              </a:spcBef>
              <a:spcAft>
                <a:spcPct val="0"/>
              </a:spcAft>
              <a:buFont typeface="Arial" panose="020B0604020202020204" pitchFamily="34" charset="0"/>
              <a:buChar char="•"/>
              <a:defRPr sz="1600">
                <a:solidFill>
                  <a:srgbClr val="7F7F7F"/>
                </a:solidFill>
                <a:latin typeface="Century Gothic" panose="020B0502020202020204" pitchFamily="34" charset="0"/>
              </a:defRPr>
            </a:lvl9pPr>
          </a:lstStyle>
          <a:p>
            <a:pPr>
              <a:spcBef>
                <a:spcPct val="0"/>
              </a:spcBef>
              <a:buFontTx/>
              <a:buNone/>
              <a:defRPr/>
            </a:pPr>
            <a:fld id="{FC5FD6C5-F0EC-443D-877C-8AA2443903E0}" type="slidenum">
              <a:rPr lang="en-US" altLang="es-PR" sz="1400">
                <a:solidFill>
                  <a:schemeClr val="accent2"/>
                </a:solidFill>
                <a:latin typeface="+mn-lt"/>
              </a:rPr>
              <a:pPr>
                <a:spcBef>
                  <a:spcPct val="0"/>
                </a:spcBef>
                <a:buFontTx/>
                <a:buNone/>
                <a:defRPr/>
              </a:pPr>
              <a:t>54</a:t>
            </a:fld>
            <a:endParaRPr lang="en-US" altLang="es-PR" sz="1400" dirty="0">
              <a:solidFill>
                <a:schemeClr val="accent2"/>
              </a:solidFill>
              <a:latin typeface="+mn-lt"/>
            </a:endParaRPr>
          </a:p>
        </p:txBody>
      </p:sp>
    </p:spTree>
  </p:cSld>
  <p:clrMapOvr>
    <a:masterClrMapping/>
  </p:clrMapOvr>
  <p:transition/>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2FF64-4B8A-C6C6-8106-2527AA449FBC}"/>
              </a:ext>
            </a:extLst>
          </p:cNvPr>
          <p:cNvSpPr>
            <a:spLocks noGrp="1"/>
          </p:cNvSpPr>
          <p:nvPr>
            <p:ph type="title"/>
          </p:nvPr>
        </p:nvSpPr>
        <p:spPr>
          <a:xfrm>
            <a:off x="1271465" y="188913"/>
            <a:ext cx="8928224" cy="1008062"/>
          </a:xfrm>
        </p:spPr>
        <p:txBody>
          <a:bodyPr>
            <a:normAutofit fontScale="90000"/>
          </a:bodyPr>
          <a:lstStyle/>
          <a:p>
            <a:pPr algn="ctr" eaLnBrk="1" fontAlgn="auto" hangingPunct="1">
              <a:spcAft>
                <a:spcPts val="0"/>
              </a:spcAft>
              <a:defRPr/>
            </a:pPr>
            <a:r>
              <a:rPr lang="es-PR" sz="2200" b="1" dirty="0">
                <a:solidFill>
                  <a:schemeClr val="tx1"/>
                </a:solidFill>
              </a:rPr>
              <a:t>Reconocimiento y convalidación de adopciones internacionales e interestatales</a:t>
            </a:r>
            <a:br>
              <a:rPr lang="es-PR" sz="2200" b="1" dirty="0">
                <a:solidFill>
                  <a:schemeClr val="tx1"/>
                </a:solidFill>
              </a:rPr>
            </a:br>
            <a:r>
              <a:rPr lang="es-PR" sz="2200" b="1" dirty="0">
                <a:solidFill>
                  <a:schemeClr val="tx1"/>
                </a:solidFill>
              </a:rPr>
              <a:t>Art.43</a:t>
            </a:r>
            <a:br>
              <a:rPr lang="es-PR" sz="2200" b="1" dirty="0">
                <a:solidFill>
                  <a:schemeClr val="tx1"/>
                </a:solidFill>
              </a:rPr>
            </a:br>
            <a:br>
              <a:rPr lang="es-PR" dirty="0"/>
            </a:br>
            <a:r>
              <a:rPr lang="es-PR" dirty="0"/>
              <a:t> </a:t>
            </a:r>
            <a:br>
              <a:rPr lang="es-PR" dirty="0"/>
            </a:br>
            <a:endParaRPr lang="es-PR" dirty="0"/>
          </a:p>
        </p:txBody>
      </p:sp>
      <p:sp>
        <p:nvSpPr>
          <p:cNvPr id="3" name="Content Placeholder 2">
            <a:extLst>
              <a:ext uri="{FF2B5EF4-FFF2-40B4-BE49-F238E27FC236}">
                <a16:creationId xmlns:a16="http://schemas.microsoft.com/office/drawing/2014/main" id="{E5638C19-442C-5F86-605D-3BD68E85359D}"/>
              </a:ext>
            </a:extLst>
          </p:cNvPr>
          <p:cNvSpPr>
            <a:spLocks noGrp="1"/>
          </p:cNvSpPr>
          <p:nvPr>
            <p:ph idx="1"/>
          </p:nvPr>
        </p:nvSpPr>
        <p:spPr>
          <a:xfrm>
            <a:off x="839416" y="1340768"/>
            <a:ext cx="11017224" cy="5184576"/>
          </a:xfrm>
        </p:spPr>
        <p:txBody>
          <a:bodyPr rtlCol="0">
            <a:normAutofit fontScale="92500" lnSpcReduction="10000"/>
          </a:bodyPr>
          <a:lstStyle/>
          <a:p>
            <a:pPr algn="just" eaLnBrk="1" fontAlgn="auto" hangingPunct="1">
              <a:lnSpc>
                <a:spcPct val="120000"/>
              </a:lnSpc>
              <a:spcBef>
                <a:spcPts val="0"/>
              </a:spcBef>
              <a:spcAft>
                <a:spcPts val="0"/>
              </a:spcAft>
              <a:defRPr/>
            </a:pPr>
            <a:r>
              <a:rPr lang="es-PR" dirty="0">
                <a:solidFill>
                  <a:schemeClr val="tx1"/>
                </a:solidFill>
              </a:rPr>
              <a:t>La adopción interestatal o internacional de un menor por un residente de Puerto Rico, será reconocida y convalidada mediante sentencia de adopción en Puerto Rico. </a:t>
            </a:r>
          </a:p>
          <a:p>
            <a:pPr marL="0" indent="0" algn="just" eaLnBrk="1" fontAlgn="auto" hangingPunct="1">
              <a:lnSpc>
                <a:spcPct val="120000"/>
              </a:lnSpc>
              <a:spcBef>
                <a:spcPts val="0"/>
              </a:spcBef>
              <a:spcAft>
                <a:spcPts val="0"/>
              </a:spcAft>
              <a:buFont typeface="Arial" panose="020B0604020202020204" pitchFamily="34" charset="0"/>
              <a:buNone/>
              <a:defRPr/>
            </a:pPr>
            <a:endParaRPr lang="es-PR" dirty="0">
              <a:solidFill>
                <a:schemeClr val="tx1"/>
              </a:solidFill>
            </a:endParaRPr>
          </a:p>
          <a:p>
            <a:pPr algn="just" eaLnBrk="1" fontAlgn="auto" hangingPunct="1">
              <a:lnSpc>
                <a:spcPct val="120000"/>
              </a:lnSpc>
              <a:spcBef>
                <a:spcPts val="0"/>
              </a:spcBef>
              <a:spcAft>
                <a:spcPts val="0"/>
              </a:spcAft>
              <a:defRPr/>
            </a:pPr>
            <a:r>
              <a:rPr lang="es-PR" b="1" dirty="0">
                <a:solidFill>
                  <a:srgbClr val="FF0000"/>
                </a:solidFill>
              </a:rPr>
              <a:t>Dicha adopción no puede ser contraria al ordenamiento jurídico de Puerto Rico ni violar los principios fundamentales de los derechos humanos</a:t>
            </a:r>
            <a:r>
              <a:rPr lang="es-PR" dirty="0">
                <a:solidFill>
                  <a:srgbClr val="FF0000"/>
                </a:solidFill>
              </a:rPr>
              <a:t>. </a:t>
            </a:r>
          </a:p>
          <a:p>
            <a:pPr marL="0" indent="0" algn="just" eaLnBrk="1" fontAlgn="auto" hangingPunct="1">
              <a:lnSpc>
                <a:spcPct val="120000"/>
              </a:lnSpc>
              <a:spcBef>
                <a:spcPts val="0"/>
              </a:spcBef>
              <a:spcAft>
                <a:spcPts val="0"/>
              </a:spcAft>
              <a:buFont typeface="Arial" panose="020B0604020202020204" pitchFamily="34" charset="0"/>
              <a:buNone/>
              <a:defRPr/>
            </a:pPr>
            <a:endParaRPr lang="es-PR" dirty="0">
              <a:solidFill>
                <a:schemeClr val="tx1"/>
              </a:solidFill>
            </a:endParaRPr>
          </a:p>
          <a:p>
            <a:pPr algn="just" eaLnBrk="1" fontAlgn="auto" hangingPunct="1">
              <a:lnSpc>
                <a:spcPct val="120000"/>
              </a:lnSpc>
              <a:spcBef>
                <a:spcPts val="0"/>
              </a:spcBef>
              <a:spcAft>
                <a:spcPts val="0"/>
              </a:spcAft>
              <a:defRPr/>
            </a:pPr>
            <a:r>
              <a:rPr lang="es-PR" dirty="0">
                <a:solidFill>
                  <a:schemeClr val="tx1"/>
                </a:solidFill>
              </a:rPr>
              <a:t>Una vez el adoptado se encuentre en Puerto Rico, </a:t>
            </a:r>
            <a:r>
              <a:rPr lang="es-PR" b="1" dirty="0">
                <a:solidFill>
                  <a:schemeClr val="tx1"/>
                </a:solidFill>
              </a:rPr>
              <a:t>la parte adoptante presentará una petición de convalidación y reconocimiento de adopción </a:t>
            </a:r>
            <a:r>
              <a:rPr lang="es-PR" dirty="0">
                <a:solidFill>
                  <a:schemeClr val="tx1"/>
                </a:solidFill>
              </a:rPr>
              <a:t>bajo juramento, en la Sala del Tribunal de Primera Instancia, correspondiente al lugar de residencia de la parte adoptante.</a:t>
            </a:r>
            <a:r>
              <a:rPr lang="es-ES" dirty="0">
                <a:solidFill>
                  <a:schemeClr val="tx1"/>
                </a:solidFill>
              </a:rPr>
              <a:t> </a:t>
            </a:r>
          </a:p>
          <a:p>
            <a:pPr marL="0" indent="0" algn="just" eaLnBrk="1" fontAlgn="auto" hangingPunct="1">
              <a:lnSpc>
                <a:spcPct val="120000"/>
              </a:lnSpc>
              <a:spcBef>
                <a:spcPts val="0"/>
              </a:spcBef>
              <a:spcAft>
                <a:spcPts val="0"/>
              </a:spcAft>
              <a:buNone/>
              <a:defRPr/>
            </a:pPr>
            <a:endParaRPr lang="es-ES" dirty="0">
              <a:solidFill>
                <a:schemeClr val="tx1"/>
              </a:solidFill>
            </a:endParaRPr>
          </a:p>
          <a:p>
            <a:pPr algn="just" eaLnBrk="1" fontAlgn="auto" hangingPunct="1">
              <a:lnSpc>
                <a:spcPct val="120000"/>
              </a:lnSpc>
              <a:spcBef>
                <a:spcPts val="0"/>
              </a:spcBef>
              <a:spcAft>
                <a:spcPts val="0"/>
              </a:spcAft>
              <a:defRPr/>
            </a:pPr>
            <a:r>
              <a:rPr lang="es-ES" dirty="0">
                <a:solidFill>
                  <a:schemeClr val="tx1"/>
                </a:solidFill>
              </a:rPr>
              <a:t>En los casos de convalidación y reconocimiento de adopciones interestatales e internacionales dispuestas en este Artículo, el procedimiento se llevará en un término no mayor de noventa (90) días, contados a partir de la presentación de la petición de convalidación y reconocimiento.</a:t>
            </a:r>
            <a:endParaRPr lang="es-PR" dirty="0">
              <a:solidFill>
                <a:schemeClr val="tx1"/>
              </a:solidFill>
            </a:endParaRPr>
          </a:p>
          <a:p>
            <a:pPr marL="0" indent="0" algn="just" eaLnBrk="1" fontAlgn="auto" hangingPunct="1">
              <a:lnSpc>
                <a:spcPct val="120000"/>
              </a:lnSpc>
              <a:spcBef>
                <a:spcPts val="0"/>
              </a:spcBef>
              <a:spcAft>
                <a:spcPts val="0"/>
              </a:spcAft>
              <a:buFont typeface="Arial" panose="020B0604020202020204" pitchFamily="34" charset="0"/>
              <a:buNone/>
              <a:defRPr/>
            </a:pPr>
            <a:r>
              <a:rPr lang="es-PR" dirty="0">
                <a:solidFill>
                  <a:schemeClr val="tx1"/>
                </a:solidFill>
              </a:rPr>
              <a:t> </a:t>
            </a:r>
          </a:p>
        </p:txBody>
      </p:sp>
      <p:sp>
        <p:nvSpPr>
          <p:cNvPr id="4" name="Marcador de pie de página 3">
            <a:extLst>
              <a:ext uri="{FF2B5EF4-FFF2-40B4-BE49-F238E27FC236}">
                <a16:creationId xmlns:a16="http://schemas.microsoft.com/office/drawing/2014/main" id="{F1B366DD-859E-E57E-0B79-6DA6AA0105BC}"/>
              </a:ext>
            </a:extLst>
          </p:cNvPr>
          <p:cNvSpPr>
            <a:spLocks noGrp="1"/>
          </p:cNvSpPr>
          <p:nvPr>
            <p:ph type="ftr" sz="quarter" idx="11"/>
          </p:nvPr>
        </p:nvSpPr>
        <p:spPr/>
        <p:txBody>
          <a:bodyPr/>
          <a:lstStyle/>
          <a:p>
            <a:pPr>
              <a:defRPr/>
            </a:pPr>
            <a:r>
              <a:rPr lang="es-MX"/>
              <a:t>MVN 2024</a:t>
            </a:r>
            <a:endParaRPr lang="es-PR"/>
          </a:p>
        </p:txBody>
      </p:sp>
      <p:sp>
        <p:nvSpPr>
          <p:cNvPr id="112645" name="Slide Number Placeholder 3">
            <a:extLst>
              <a:ext uri="{FF2B5EF4-FFF2-40B4-BE49-F238E27FC236}">
                <a16:creationId xmlns:a16="http://schemas.microsoft.com/office/drawing/2014/main" id="{1558D0D9-0D59-0D29-DA2A-DD87B2400E27}"/>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lnSpc>
                <a:spcPct val="110000"/>
              </a:lnSpc>
              <a:spcBef>
                <a:spcPts val="700"/>
              </a:spcBef>
              <a:buClr>
                <a:schemeClr val="tx2"/>
              </a:buClr>
              <a:buFont typeface="Arial" panose="020B0604020202020204" pitchFamily="34" charset="0"/>
              <a:buChar char="•"/>
              <a:defRPr sz="2000">
                <a:solidFill>
                  <a:srgbClr val="595959"/>
                </a:solidFill>
                <a:latin typeface="Gill Sans MT" panose="020B0502020104020203" pitchFamily="34" charset="0"/>
              </a:defRPr>
            </a:lvl1pPr>
            <a:lvl2pPr marL="742950" indent="-285750">
              <a:lnSpc>
                <a:spcPct val="110000"/>
              </a:lnSpc>
              <a:spcBef>
                <a:spcPts val="700"/>
              </a:spcBef>
              <a:buClr>
                <a:schemeClr val="tx2"/>
              </a:buClr>
              <a:buFont typeface="Gill Sans MT" panose="020B0502020104020203" pitchFamily="34" charset="0"/>
              <a:buChar char="–"/>
              <a:defRPr>
                <a:solidFill>
                  <a:srgbClr val="595959"/>
                </a:solidFill>
                <a:latin typeface="Gill Sans MT" panose="020B0502020104020203" pitchFamily="34" charset="0"/>
              </a:defRPr>
            </a:lvl2pPr>
            <a:lvl3pPr marL="1143000" indent="-228600">
              <a:lnSpc>
                <a:spcPct val="110000"/>
              </a:lnSpc>
              <a:spcBef>
                <a:spcPts val="700"/>
              </a:spcBef>
              <a:buClr>
                <a:schemeClr val="tx2"/>
              </a:buClr>
              <a:buFont typeface="Arial" panose="020B0604020202020204" pitchFamily="34" charset="0"/>
              <a:buChar char="•"/>
              <a:defRPr sz="1600">
                <a:solidFill>
                  <a:srgbClr val="595959"/>
                </a:solidFill>
                <a:latin typeface="Gill Sans MT" panose="020B0502020104020203" pitchFamily="34" charset="0"/>
              </a:defRPr>
            </a:lvl3pPr>
            <a:lvl4pPr marL="1600200" indent="-228600">
              <a:lnSpc>
                <a:spcPct val="110000"/>
              </a:lnSpc>
              <a:spcBef>
                <a:spcPts val="700"/>
              </a:spcBef>
              <a:buClr>
                <a:schemeClr val="tx2"/>
              </a:buClr>
              <a:buFont typeface="Gill Sans MT" panose="020B0502020104020203" pitchFamily="34" charset="0"/>
              <a:buChar char="–"/>
              <a:defRPr sz="1400">
                <a:solidFill>
                  <a:srgbClr val="595959"/>
                </a:solidFill>
                <a:latin typeface="Gill Sans MT" panose="020B0502020104020203" pitchFamily="34" charset="0"/>
              </a:defRPr>
            </a:lvl4pPr>
            <a:lvl5pPr marL="2057400" indent="-228600">
              <a:lnSpc>
                <a:spcPct val="110000"/>
              </a:lnSpc>
              <a:spcBef>
                <a:spcPts val="700"/>
              </a:spcBef>
              <a:buClr>
                <a:schemeClr val="tx2"/>
              </a:buClr>
              <a:buFont typeface="Arial" panose="020B0604020202020204" pitchFamily="34" charset="0"/>
              <a:buChar char="•"/>
              <a:defRPr sz="1400">
                <a:solidFill>
                  <a:srgbClr val="595959"/>
                </a:solidFill>
                <a:latin typeface="Gill Sans MT" panose="020B0502020104020203" pitchFamily="34" charset="0"/>
              </a:defRPr>
            </a:lvl5pPr>
            <a:lvl6pPr marL="25146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6pPr>
            <a:lvl7pPr marL="29718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7pPr>
            <a:lvl8pPr marL="34290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8pPr>
            <a:lvl9pPr marL="3886200" indent="-228600" defTabSz="457200" eaLnBrk="0" fontAlgn="base" hangingPunct="0">
              <a:lnSpc>
                <a:spcPct val="110000"/>
              </a:lnSpc>
              <a:spcBef>
                <a:spcPts val="700"/>
              </a:spcBef>
              <a:spcAft>
                <a:spcPct val="0"/>
              </a:spcAft>
              <a:buClr>
                <a:schemeClr val="tx2"/>
              </a:buClr>
              <a:buFont typeface="Arial" panose="020B0604020202020204" pitchFamily="34" charset="0"/>
              <a:buChar char="•"/>
              <a:defRPr sz="1400">
                <a:solidFill>
                  <a:srgbClr val="595959"/>
                </a:solidFill>
                <a:latin typeface="Gill Sans MT" panose="020B0502020104020203" pitchFamily="34" charset="0"/>
              </a:defRPr>
            </a:lvl9pPr>
          </a:lstStyle>
          <a:p>
            <a:pPr>
              <a:lnSpc>
                <a:spcPct val="100000"/>
              </a:lnSpc>
              <a:spcBef>
                <a:spcPct val="0"/>
              </a:spcBef>
              <a:buClrTx/>
              <a:buFontTx/>
              <a:buNone/>
            </a:pPr>
            <a:fld id="{7D88C3E7-6372-4B04-9209-ED70D3F6F537}" type="slidenum">
              <a:rPr lang="es-PR" altLang="es-PR" sz="1600" smtClean="0">
                <a:solidFill>
                  <a:schemeClr val="accent2"/>
                </a:solidFill>
                <a:latin typeface="Arial" panose="020B0604020202020204" pitchFamily="34" charset="0"/>
              </a:rPr>
              <a:pPr>
                <a:lnSpc>
                  <a:spcPct val="100000"/>
                </a:lnSpc>
                <a:spcBef>
                  <a:spcPct val="0"/>
                </a:spcBef>
                <a:buClrTx/>
                <a:buFontTx/>
                <a:buNone/>
              </a:pPr>
              <a:t>55</a:t>
            </a:fld>
            <a:endParaRPr lang="es-PR" altLang="es-PR" sz="1600">
              <a:solidFill>
                <a:schemeClr val="accent2"/>
              </a:solidFill>
              <a:latin typeface="Arial" panose="020B0604020202020204" pitchFamily="34" charset="0"/>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114697" name="Freeform 6">
            <a:extLst>
              <a:ext uri="{FF2B5EF4-FFF2-40B4-BE49-F238E27FC236}">
                <a16:creationId xmlns:a16="http://schemas.microsoft.com/office/drawing/2014/main" id="{841EFD0D-0D37-447B-B1EA-4F7197EB29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0" y="0"/>
            <a:ext cx="885825" cy="6858000"/>
          </a:xfrm>
          <a:custGeom>
            <a:avLst/>
            <a:gdLst/>
            <a:ahLst/>
            <a:cxnLst/>
            <a:rect l="0" t="0" r="r" b="b"/>
            <a:pathLst>
              <a:path w="558" h="4320">
                <a:moveTo>
                  <a:pt x="0" y="0"/>
                </a:moveTo>
                <a:lnTo>
                  <a:pt x="447" y="0"/>
                </a:lnTo>
                <a:lnTo>
                  <a:pt x="448" y="43"/>
                </a:lnTo>
                <a:lnTo>
                  <a:pt x="453" y="81"/>
                </a:lnTo>
                <a:lnTo>
                  <a:pt x="460" y="114"/>
                </a:lnTo>
                <a:lnTo>
                  <a:pt x="469" y="143"/>
                </a:lnTo>
                <a:lnTo>
                  <a:pt x="479" y="169"/>
                </a:lnTo>
                <a:lnTo>
                  <a:pt x="491" y="192"/>
                </a:lnTo>
                <a:lnTo>
                  <a:pt x="503" y="216"/>
                </a:lnTo>
                <a:lnTo>
                  <a:pt x="515" y="240"/>
                </a:lnTo>
                <a:lnTo>
                  <a:pt x="525" y="263"/>
                </a:lnTo>
                <a:lnTo>
                  <a:pt x="535" y="289"/>
                </a:lnTo>
                <a:lnTo>
                  <a:pt x="545" y="318"/>
                </a:lnTo>
                <a:lnTo>
                  <a:pt x="552" y="351"/>
                </a:lnTo>
                <a:lnTo>
                  <a:pt x="556" y="389"/>
                </a:lnTo>
                <a:lnTo>
                  <a:pt x="558" y="432"/>
                </a:lnTo>
                <a:lnTo>
                  <a:pt x="556" y="475"/>
                </a:lnTo>
                <a:lnTo>
                  <a:pt x="552" y="513"/>
                </a:lnTo>
                <a:lnTo>
                  <a:pt x="545" y="546"/>
                </a:lnTo>
                <a:lnTo>
                  <a:pt x="535" y="575"/>
                </a:lnTo>
                <a:lnTo>
                  <a:pt x="525" y="601"/>
                </a:lnTo>
                <a:lnTo>
                  <a:pt x="515" y="624"/>
                </a:lnTo>
                <a:lnTo>
                  <a:pt x="503" y="648"/>
                </a:lnTo>
                <a:lnTo>
                  <a:pt x="491" y="672"/>
                </a:lnTo>
                <a:lnTo>
                  <a:pt x="479" y="695"/>
                </a:lnTo>
                <a:lnTo>
                  <a:pt x="469" y="721"/>
                </a:lnTo>
                <a:lnTo>
                  <a:pt x="460" y="750"/>
                </a:lnTo>
                <a:lnTo>
                  <a:pt x="453" y="783"/>
                </a:lnTo>
                <a:lnTo>
                  <a:pt x="448" y="821"/>
                </a:lnTo>
                <a:lnTo>
                  <a:pt x="447" y="864"/>
                </a:lnTo>
                <a:lnTo>
                  <a:pt x="448" y="907"/>
                </a:lnTo>
                <a:lnTo>
                  <a:pt x="453" y="945"/>
                </a:lnTo>
                <a:lnTo>
                  <a:pt x="460" y="978"/>
                </a:lnTo>
                <a:lnTo>
                  <a:pt x="469" y="1007"/>
                </a:lnTo>
                <a:lnTo>
                  <a:pt x="479" y="1033"/>
                </a:lnTo>
                <a:lnTo>
                  <a:pt x="491" y="1056"/>
                </a:lnTo>
                <a:lnTo>
                  <a:pt x="503" y="1080"/>
                </a:lnTo>
                <a:lnTo>
                  <a:pt x="515" y="1104"/>
                </a:lnTo>
                <a:lnTo>
                  <a:pt x="525" y="1127"/>
                </a:lnTo>
                <a:lnTo>
                  <a:pt x="535" y="1153"/>
                </a:lnTo>
                <a:lnTo>
                  <a:pt x="545" y="1182"/>
                </a:lnTo>
                <a:lnTo>
                  <a:pt x="552" y="1215"/>
                </a:lnTo>
                <a:lnTo>
                  <a:pt x="556" y="1253"/>
                </a:lnTo>
                <a:lnTo>
                  <a:pt x="558" y="1296"/>
                </a:lnTo>
                <a:lnTo>
                  <a:pt x="556" y="1339"/>
                </a:lnTo>
                <a:lnTo>
                  <a:pt x="552" y="1377"/>
                </a:lnTo>
                <a:lnTo>
                  <a:pt x="545" y="1410"/>
                </a:lnTo>
                <a:lnTo>
                  <a:pt x="535" y="1439"/>
                </a:lnTo>
                <a:lnTo>
                  <a:pt x="525" y="1465"/>
                </a:lnTo>
                <a:lnTo>
                  <a:pt x="515" y="1488"/>
                </a:lnTo>
                <a:lnTo>
                  <a:pt x="503" y="1512"/>
                </a:lnTo>
                <a:lnTo>
                  <a:pt x="491" y="1536"/>
                </a:lnTo>
                <a:lnTo>
                  <a:pt x="479" y="1559"/>
                </a:lnTo>
                <a:lnTo>
                  <a:pt x="469" y="1585"/>
                </a:lnTo>
                <a:lnTo>
                  <a:pt x="460" y="1614"/>
                </a:lnTo>
                <a:lnTo>
                  <a:pt x="453" y="1647"/>
                </a:lnTo>
                <a:lnTo>
                  <a:pt x="448" y="1685"/>
                </a:lnTo>
                <a:lnTo>
                  <a:pt x="447" y="1728"/>
                </a:lnTo>
                <a:lnTo>
                  <a:pt x="448" y="1771"/>
                </a:lnTo>
                <a:lnTo>
                  <a:pt x="453" y="1809"/>
                </a:lnTo>
                <a:lnTo>
                  <a:pt x="460" y="1842"/>
                </a:lnTo>
                <a:lnTo>
                  <a:pt x="469" y="1871"/>
                </a:lnTo>
                <a:lnTo>
                  <a:pt x="479" y="1897"/>
                </a:lnTo>
                <a:lnTo>
                  <a:pt x="491" y="1920"/>
                </a:lnTo>
                <a:lnTo>
                  <a:pt x="503" y="1944"/>
                </a:lnTo>
                <a:lnTo>
                  <a:pt x="515" y="1968"/>
                </a:lnTo>
                <a:lnTo>
                  <a:pt x="525" y="1991"/>
                </a:lnTo>
                <a:lnTo>
                  <a:pt x="535" y="2017"/>
                </a:lnTo>
                <a:lnTo>
                  <a:pt x="545" y="2046"/>
                </a:lnTo>
                <a:lnTo>
                  <a:pt x="552" y="2079"/>
                </a:lnTo>
                <a:lnTo>
                  <a:pt x="556" y="2117"/>
                </a:lnTo>
                <a:lnTo>
                  <a:pt x="558" y="2159"/>
                </a:lnTo>
                <a:lnTo>
                  <a:pt x="556" y="2203"/>
                </a:lnTo>
                <a:lnTo>
                  <a:pt x="552" y="2241"/>
                </a:lnTo>
                <a:lnTo>
                  <a:pt x="545" y="2274"/>
                </a:lnTo>
                <a:lnTo>
                  <a:pt x="535" y="2303"/>
                </a:lnTo>
                <a:lnTo>
                  <a:pt x="525" y="2329"/>
                </a:lnTo>
                <a:lnTo>
                  <a:pt x="515" y="2352"/>
                </a:lnTo>
                <a:lnTo>
                  <a:pt x="503" y="2376"/>
                </a:lnTo>
                <a:lnTo>
                  <a:pt x="491" y="2400"/>
                </a:lnTo>
                <a:lnTo>
                  <a:pt x="479" y="2423"/>
                </a:lnTo>
                <a:lnTo>
                  <a:pt x="469" y="2449"/>
                </a:lnTo>
                <a:lnTo>
                  <a:pt x="460" y="2478"/>
                </a:lnTo>
                <a:lnTo>
                  <a:pt x="453" y="2511"/>
                </a:lnTo>
                <a:lnTo>
                  <a:pt x="448" y="2549"/>
                </a:lnTo>
                <a:lnTo>
                  <a:pt x="447" y="2592"/>
                </a:lnTo>
                <a:lnTo>
                  <a:pt x="448" y="2635"/>
                </a:lnTo>
                <a:lnTo>
                  <a:pt x="453" y="2673"/>
                </a:lnTo>
                <a:lnTo>
                  <a:pt x="460" y="2706"/>
                </a:lnTo>
                <a:lnTo>
                  <a:pt x="469" y="2735"/>
                </a:lnTo>
                <a:lnTo>
                  <a:pt x="479" y="2761"/>
                </a:lnTo>
                <a:lnTo>
                  <a:pt x="491" y="2784"/>
                </a:lnTo>
                <a:lnTo>
                  <a:pt x="515" y="2832"/>
                </a:lnTo>
                <a:lnTo>
                  <a:pt x="525" y="2855"/>
                </a:lnTo>
                <a:lnTo>
                  <a:pt x="535" y="2881"/>
                </a:lnTo>
                <a:lnTo>
                  <a:pt x="545" y="2910"/>
                </a:lnTo>
                <a:lnTo>
                  <a:pt x="552" y="2943"/>
                </a:lnTo>
                <a:lnTo>
                  <a:pt x="556" y="2981"/>
                </a:lnTo>
                <a:lnTo>
                  <a:pt x="558" y="3024"/>
                </a:lnTo>
                <a:lnTo>
                  <a:pt x="556" y="3067"/>
                </a:lnTo>
                <a:lnTo>
                  <a:pt x="552" y="3105"/>
                </a:lnTo>
                <a:lnTo>
                  <a:pt x="545" y="3138"/>
                </a:lnTo>
                <a:lnTo>
                  <a:pt x="535" y="3167"/>
                </a:lnTo>
                <a:lnTo>
                  <a:pt x="525" y="3193"/>
                </a:lnTo>
                <a:lnTo>
                  <a:pt x="515" y="3216"/>
                </a:lnTo>
                <a:lnTo>
                  <a:pt x="503" y="3240"/>
                </a:lnTo>
                <a:lnTo>
                  <a:pt x="491" y="3264"/>
                </a:lnTo>
                <a:lnTo>
                  <a:pt x="479" y="3287"/>
                </a:lnTo>
                <a:lnTo>
                  <a:pt x="469" y="3313"/>
                </a:lnTo>
                <a:lnTo>
                  <a:pt x="460" y="3342"/>
                </a:lnTo>
                <a:lnTo>
                  <a:pt x="453" y="3375"/>
                </a:lnTo>
                <a:lnTo>
                  <a:pt x="448" y="3413"/>
                </a:lnTo>
                <a:lnTo>
                  <a:pt x="447" y="3456"/>
                </a:lnTo>
                <a:lnTo>
                  <a:pt x="448" y="3499"/>
                </a:lnTo>
                <a:lnTo>
                  <a:pt x="453" y="3537"/>
                </a:lnTo>
                <a:lnTo>
                  <a:pt x="460" y="3570"/>
                </a:lnTo>
                <a:lnTo>
                  <a:pt x="469" y="3599"/>
                </a:lnTo>
                <a:lnTo>
                  <a:pt x="479" y="3625"/>
                </a:lnTo>
                <a:lnTo>
                  <a:pt x="491" y="3648"/>
                </a:lnTo>
                <a:lnTo>
                  <a:pt x="503" y="3672"/>
                </a:lnTo>
                <a:lnTo>
                  <a:pt x="515" y="3696"/>
                </a:lnTo>
                <a:lnTo>
                  <a:pt x="525" y="3719"/>
                </a:lnTo>
                <a:lnTo>
                  <a:pt x="535" y="3745"/>
                </a:lnTo>
                <a:lnTo>
                  <a:pt x="545" y="3774"/>
                </a:lnTo>
                <a:lnTo>
                  <a:pt x="552" y="3807"/>
                </a:lnTo>
                <a:lnTo>
                  <a:pt x="556" y="3845"/>
                </a:lnTo>
                <a:lnTo>
                  <a:pt x="558" y="3888"/>
                </a:lnTo>
                <a:lnTo>
                  <a:pt x="556" y="3931"/>
                </a:lnTo>
                <a:lnTo>
                  <a:pt x="552" y="3969"/>
                </a:lnTo>
                <a:lnTo>
                  <a:pt x="545" y="4002"/>
                </a:lnTo>
                <a:lnTo>
                  <a:pt x="535" y="4031"/>
                </a:lnTo>
                <a:lnTo>
                  <a:pt x="525" y="4057"/>
                </a:lnTo>
                <a:lnTo>
                  <a:pt x="515" y="4080"/>
                </a:lnTo>
                <a:lnTo>
                  <a:pt x="503" y="4104"/>
                </a:lnTo>
                <a:lnTo>
                  <a:pt x="491" y="4128"/>
                </a:lnTo>
                <a:lnTo>
                  <a:pt x="479" y="4151"/>
                </a:lnTo>
                <a:lnTo>
                  <a:pt x="469" y="4177"/>
                </a:lnTo>
                <a:lnTo>
                  <a:pt x="460" y="4206"/>
                </a:lnTo>
                <a:lnTo>
                  <a:pt x="453" y="4239"/>
                </a:lnTo>
                <a:lnTo>
                  <a:pt x="448" y="4277"/>
                </a:lnTo>
                <a:lnTo>
                  <a:pt x="447" y="4320"/>
                </a:lnTo>
                <a:lnTo>
                  <a:pt x="0" y="4320"/>
                </a:lnTo>
                <a:lnTo>
                  <a:pt x="0" y="0"/>
                </a:lnTo>
                <a:close/>
              </a:path>
            </a:pathLst>
          </a:custGeom>
          <a:solidFill>
            <a:schemeClr val="tx2"/>
          </a:solidFill>
          <a:ln w="0">
            <a:noFill/>
            <a:prstDash val="solid"/>
            <a:round/>
            <a:headEnd/>
            <a:tailEnd/>
          </a:ln>
        </p:spPr>
        <p:txBody>
          <a:bodyPr/>
          <a:lstStyle/>
          <a:p>
            <a:endParaRPr lang="LID4096"/>
          </a:p>
        </p:txBody>
      </p:sp>
      <p:sp>
        <p:nvSpPr>
          <p:cNvPr id="114699" name="Rectangle 114698">
            <a:extLst>
              <a:ext uri="{FF2B5EF4-FFF2-40B4-BE49-F238E27FC236}">
                <a16:creationId xmlns:a16="http://schemas.microsoft.com/office/drawing/2014/main" id="{5A6DFF24-307B-44B0-93F0-893676F1488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908536" y="0"/>
            <a:ext cx="28346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sp>
        <p:nvSpPr>
          <p:cNvPr id="114701" name="Rectangle 114700">
            <a:extLst>
              <a:ext uri="{FF2B5EF4-FFF2-40B4-BE49-F238E27FC236}">
                <a16:creationId xmlns:a16="http://schemas.microsoft.com/office/drawing/2014/main" id="{93B3D315-2706-4149-873C-331EDFAFEF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0" y="0"/>
            <a:ext cx="12192001"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ítulo 5">
            <a:extLst>
              <a:ext uri="{FF2B5EF4-FFF2-40B4-BE49-F238E27FC236}">
                <a16:creationId xmlns:a16="http://schemas.microsoft.com/office/drawing/2014/main" id="{90B5A98A-99A3-9362-CE29-A62E3D634385}"/>
              </a:ext>
            </a:extLst>
          </p:cNvPr>
          <p:cNvSpPr>
            <a:spLocks noGrp="1"/>
          </p:cNvSpPr>
          <p:nvPr>
            <p:ph type="title"/>
          </p:nvPr>
        </p:nvSpPr>
        <p:spPr>
          <a:xfrm>
            <a:off x="762000" y="949642"/>
            <a:ext cx="5372100" cy="1492132"/>
          </a:xfrm>
        </p:spPr>
        <p:txBody>
          <a:bodyPr vert="horz" lIns="91440" tIns="45720" rIns="91440" bIns="45720" rtlCol="0" anchor="t">
            <a:normAutofit/>
          </a:bodyPr>
          <a:lstStyle/>
          <a:p>
            <a:pPr eaLnBrk="1" fontAlgn="auto" hangingPunct="1">
              <a:lnSpc>
                <a:spcPct val="90000"/>
              </a:lnSpc>
              <a:spcAft>
                <a:spcPts val="0"/>
              </a:spcAft>
              <a:defRPr/>
            </a:pPr>
            <a:r>
              <a:rPr lang="en-US" altLang="es-PR" sz="4700" i="1" spc="200" dirty="0">
                <a:solidFill>
                  <a:schemeClr val="tx2"/>
                </a:solidFill>
                <a:latin typeface="+mj-lt"/>
              </a:rPr>
              <a:t>MUCHAS GRACIAS</a:t>
            </a:r>
            <a:endParaRPr lang="en-US" sz="4700" spc="200" dirty="0">
              <a:solidFill>
                <a:schemeClr val="tx2"/>
              </a:solidFill>
              <a:latin typeface="+mj-lt"/>
            </a:endParaRPr>
          </a:p>
        </p:txBody>
      </p:sp>
      <p:sp>
        <p:nvSpPr>
          <p:cNvPr id="114703" name="Rectangle 114702">
            <a:extLst>
              <a:ext uri="{FF2B5EF4-FFF2-40B4-BE49-F238E27FC236}">
                <a16:creationId xmlns:a16="http://schemas.microsoft.com/office/drawing/2014/main" id="{8D04E398-086D-467C-B390-9F9079FA7A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83464"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LID4096"/>
          </a:p>
        </p:txBody>
      </p:sp>
      <p:sp>
        <p:nvSpPr>
          <p:cNvPr id="114692" name="Marcador de texto 7">
            <a:extLst>
              <a:ext uri="{FF2B5EF4-FFF2-40B4-BE49-F238E27FC236}">
                <a16:creationId xmlns:a16="http://schemas.microsoft.com/office/drawing/2014/main" id="{CFCF1209-11CA-A30F-4BDD-4B4F09F1A93E}"/>
              </a:ext>
            </a:extLst>
          </p:cNvPr>
          <p:cNvSpPr>
            <a:spLocks noGrp="1" noChangeArrowheads="1"/>
          </p:cNvSpPr>
          <p:nvPr>
            <p:ph type="body" sz="half" idx="2"/>
          </p:nvPr>
        </p:nvSpPr>
        <p:spPr>
          <a:xfrm>
            <a:off x="761999" y="2636912"/>
            <a:ext cx="5652571" cy="3242680"/>
          </a:xfrm>
        </p:spPr>
        <p:txBody>
          <a:bodyPr vert="horz" lIns="91440" tIns="45720" rIns="91440" bIns="45720" rtlCol="0">
            <a:normAutofit fontScale="92500" lnSpcReduction="20000"/>
          </a:bodyPr>
          <a:lstStyle/>
          <a:p>
            <a:pPr indent="-228600" eaLnBrk="1" hangingPunct="1">
              <a:lnSpc>
                <a:spcPct val="110000"/>
              </a:lnSpc>
              <a:spcBef>
                <a:spcPts val="700"/>
              </a:spcBef>
            </a:pPr>
            <a:r>
              <a:rPr lang="en-US" altLang="es-PR" sz="3600" dirty="0">
                <a:solidFill>
                  <a:schemeClr val="tx1"/>
                </a:solidFill>
              </a:rPr>
              <a:t>“</a:t>
            </a:r>
            <a:r>
              <a:rPr lang="es-ES" sz="4000" dirty="0">
                <a:solidFill>
                  <a:schemeClr val="tx1"/>
                </a:solidFill>
              </a:rPr>
              <a:t>El objetivo de la adopción no puede ser donar un menor a una familia, sino donar una familia a un niño</a:t>
            </a:r>
            <a:r>
              <a:rPr lang="en-US" sz="4000" dirty="0">
                <a:solidFill>
                  <a:schemeClr val="tx1"/>
                </a:solidFill>
              </a:rPr>
              <a:t>”</a:t>
            </a:r>
            <a:r>
              <a:rPr lang="es-ES" sz="4000" dirty="0">
                <a:solidFill>
                  <a:schemeClr val="tx1"/>
                </a:solidFill>
              </a:rPr>
              <a:t> </a:t>
            </a:r>
          </a:p>
          <a:p>
            <a:pPr indent="-228600" eaLnBrk="1" hangingPunct="1">
              <a:lnSpc>
                <a:spcPct val="110000"/>
              </a:lnSpc>
              <a:spcBef>
                <a:spcPts val="700"/>
              </a:spcBef>
            </a:pPr>
            <a:r>
              <a:rPr lang="es-ES" sz="2600" dirty="0">
                <a:solidFill>
                  <a:schemeClr val="tx1"/>
                </a:solidFill>
              </a:rPr>
              <a:t>(</a:t>
            </a:r>
            <a:r>
              <a:rPr lang="es-ES" sz="2600" dirty="0" err="1">
                <a:solidFill>
                  <a:schemeClr val="tx1"/>
                </a:solidFill>
              </a:rPr>
              <a:t>Malaurie</a:t>
            </a:r>
            <a:r>
              <a:rPr lang="es-ES" sz="2600" dirty="0">
                <a:solidFill>
                  <a:schemeClr val="tx1"/>
                </a:solidFill>
              </a:rPr>
              <a:t> y </a:t>
            </a:r>
            <a:r>
              <a:rPr lang="es-ES" sz="2600" dirty="0" err="1">
                <a:solidFill>
                  <a:schemeClr val="tx1"/>
                </a:solidFill>
              </a:rPr>
              <a:t>Fulchiron</a:t>
            </a:r>
            <a:r>
              <a:rPr lang="es-ES" sz="2600" dirty="0">
                <a:solidFill>
                  <a:schemeClr val="tx1"/>
                </a:solidFill>
              </a:rPr>
              <a:t> 2020)</a:t>
            </a:r>
            <a:endParaRPr lang="en-US" altLang="es-PR" sz="2600" dirty="0">
              <a:solidFill>
                <a:schemeClr val="tx1"/>
              </a:solidFill>
            </a:endParaRPr>
          </a:p>
          <a:p>
            <a:pPr indent="-228600" eaLnBrk="1" hangingPunct="1">
              <a:lnSpc>
                <a:spcPct val="110000"/>
              </a:lnSpc>
              <a:spcBef>
                <a:spcPts val="700"/>
              </a:spcBef>
            </a:pPr>
            <a:endParaRPr lang="en-US" altLang="LID4096" dirty="0">
              <a:solidFill>
                <a:schemeClr val="tx1">
                  <a:lumMod val="85000"/>
                  <a:lumOff val="15000"/>
                </a:schemeClr>
              </a:solidFill>
            </a:endParaRPr>
          </a:p>
        </p:txBody>
      </p:sp>
      <p:sp>
        <p:nvSpPr>
          <p:cNvPr id="114705" name="Freeform 6">
            <a:extLst>
              <a:ext uri="{FF2B5EF4-FFF2-40B4-BE49-F238E27FC236}">
                <a16:creationId xmlns:a16="http://schemas.microsoft.com/office/drawing/2014/main" id="{20E344BB-E23E-4198-B2C7-8E752C6A956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6390140" y="613446"/>
            <a:ext cx="5235575" cy="5229225"/>
          </a:xfrm>
          <a:custGeom>
            <a:avLst/>
            <a:gdLst/>
            <a:ahLst/>
            <a:cxnLst/>
            <a:rect l="0" t="0" r="r" b="b"/>
            <a:pathLst>
              <a:path w="3298" h="3294">
                <a:moveTo>
                  <a:pt x="1649" y="0"/>
                </a:moveTo>
                <a:lnTo>
                  <a:pt x="1681" y="3"/>
                </a:lnTo>
                <a:lnTo>
                  <a:pt x="1712" y="11"/>
                </a:lnTo>
                <a:lnTo>
                  <a:pt x="1742" y="23"/>
                </a:lnTo>
                <a:lnTo>
                  <a:pt x="1773" y="38"/>
                </a:lnTo>
                <a:lnTo>
                  <a:pt x="1802" y="55"/>
                </a:lnTo>
                <a:lnTo>
                  <a:pt x="1832" y="73"/>
                </a:lnTo>
                <a:lnTo>
                  <a:pt x="1862" y="89"/>
                </a:lnTo>
                <a:lnTo>
                  <a:pt x="1892" y="105"/>
                </a:lnTo>
                <a:lnTo>
                  <a:pt x="1921" y="117"/>
                </a:lnTo>
                <a:lnTo>
                  <a:pt x="1953" y="125"/>
                </a:lnTo>
                <a:lnTo>
                  <a:pt x="1984" y="129"/>
                </a:lnTo>
                <a:lnTo>
                  <a:pt x="2017" y="129"/>
                </a:lnTo>
                <a:lnTo>
                  <a:pt x="2051" y="127"/>
                </a:lnTo>
                <a:lnTo>
                  <a:pt x="2085" y="123"/>
                </a:lnTo>
                <a:lnTo>
                  <a:pt x="2119" y="118"/>
                </a:lnTo>
                <a:lnTo>
                  <a:pt x="2153" y="114"/>
                </a:lnTo>
                <a:lnTo>
                  <a:pt x="2187" y="111"/>
                </a:lnTo>
                <a:lnTo>
                  <a:pt x="2219" y="112"/>
                </a:lnTo>
                <a:lnTo>
                  <a:pt x="2250" y="116"/>
                </a:lnTo>
                <a:lnTo>
                  <a:pt x="2280" y="125"/>
                </a:lnTo>
                <a:lnTo>
                  <a:pt x="2305" y="138"/>
                </a:lnTo>
                <a:lnTo>
                  <a:pt x="2329" y="155"/>
                </a:lnTo>
                <a:lnTo>
                  <a:pt x="2350" y="175"/>
                </a:lnTo>
                <a:lnTo>
                  <a:pt x="2371" y="198"/>
                </a:lnTo>
                <a:lnTo>
                  <a:pt x="2390" y="222"/>
                </a:lnTo>
                <a:lnTo>
                  <a:pt x="2409" y="247"/>
                </a:lnTo>
                <a:lnTo>
                  <a:pt x="2428" y="272"/>
                </a:lnTo>
                <a:lnTo>
                  <a:pt x="2447" y="296"/>
                </a:lnTo>
                <a:lnTo>
                  <a:pt x="2467" y="319"/>
                </a:lnTo>
                <a:lnTo>
                  <a:pt x="2490" y="339"/>
                </a:lnTo>
                <a:lnTo>
                  <a:pt x="2512" y="357"/>
                </a:lnTo>
                <a:lnTo>
                  <a:pt x="2537" y="371"/>
                </a:lnTo>
                <a:lnTo>
                  <a:pt x="2564" y="383"/>
                </a:lnTo>
                <a:lnTo>
                  <a:pt x="2593" y="393"/>
                </a:lnTo>
                <a:lnTo>
                  <a:pt x="2623" y="402"/>
                </a:lnTo>
                <a:lnTo>
                  <a:pt x="2653" y="410"/>
                </a:lnTo>
                <a:lnTo>
                  <a:pt x="2684" y="418"/>
                </a:lnTo>
                <a:lnTo>
                  <a:pt x="2713" y="427"/>
                </a:lnTo>
                <a:lnTo>
                  <a:pt x="2742" y="437"/>
                </a:lnTo>
                <a:lnTo>
                  <a:pt x="2769" y="449"/>
                </a:lnTo>
                <a:lnTo>
                  <a:pt x="2793" y="464"/>
                </a:lnTo>
                <a:lnTo>
                  <a:pt x="2815" y="482"/>
                </a:lnTo>
                <a:lnTo>
                  <a:pt x="2833" y="504"/>
                </a:lnTo>
                <a:lnTo>
                  <a:pt x="2848" y="528"/>
                </a:lnTo>
                <a:lnTo>
                  <a:pt x="2860" y="555"/>
                </a:lnTo>
                <a:lnTo>
                  <a:pt x="2870" y="584"/>
                </a:lnTo>
                <a:lnTo>
                  <a:pt x="2879" y="613"/>
                </a:lnTo>
                <a:lnTo>
                  <a:pt x="2887" y="644"/>
                </a:lnTo>
                <a:lnTo>
                  <a:pt x="2895" y="674"/>
                </a:lnTo>
                <a:lnTo>
                  <a:pt x="2904" y="704"/>
                </a:lnTo>
                <a:lnTo>
                  <a:pt x="2914" y="733"/>
                </a:lnTo>
                <a:lnTo>
                  <a:pt x="2926" y="760"/>
                </a:lnTo>
                <a:lnTo>
                  <a:pt x="2940" y="785"/>
                </a:lnTo>
                <a:lnTo>
                  <a:pt x="2958" y="807"/>
                </a:lnTo>
                <a:lnTo>
                  <a:pt x="2978" y="830"/>
                </a:lnTo>
                <a:lnTo>
                  <a:pt x="3001" y="850"/>
                </a:lnTo>
                <a:lnTo>
                  <a:pt x="3025" y="869"/>
                </a:lnTo>
                <a:lnTo>
                  <a:pt x="3051" y="888"/>
                </a:lnTo>
                <a:lnTo>
                  <a:pt x="3076" y="907"/>
                </a:lnTo>
                <a:lnTo>
                  <a:pt x="3100" y="926"/>
                </a:lnTo>
                <a:lnTo>
                  <a:pt x="3123" y="947"/>
                </a:lnTo>
                <a:lnTo>
                  <a:pt x="3143" y="968"/>
                </a:lnTo>
                <a:lnTo>
                  <a:pt x="3160" y="992"/>
                </a:lnTo>
                <a:lnTo>
                  <a:pt x="3173" y="1017"/>
                </a:lnTo>
                <a:lnTo>
                  <a:pt x="3182" y="1047"/>
                </a:lnTo>
                <a:lnTo>
                  <a:pt x="3186" y="1078"/>
                </a:lnTo>
                <a:lnTo>
                  <a:pt x="3187" y="1110"/>
                </a:lnTo>
                <a:lnTo>
                  <a:pt x="3184" y="1144"/>
                </a:lnTo>
                <a:lnTo>
                  <a:pt x="3180" y="1178"/>
                </a:lnTo>
                <a:lnTo>
                  <a:pt x="3175" y="1212"/>
                </a:lnTo>
                <a:lnTo>
                  <a:pt x="3171" y="1246"/>
                </a:lnTo>
                <a:lnTo>
                  <a:pt x="3169" y="1280"/>
                </a:lnTo>
                <a:lnTo>
                  <a:pt x="3169" y="1313"/>
                </a:lnTo>
                <a:lnTo>
                  <a:pt x="3173" y="1344"/>
                </a:lnTo>
                <a:lnTo>
                  <a:pt x="3181" y="1375"/>
                </a:lnTo>
                <a:lnTo>
                  <a:pt x="3193" y="1404"/>
                </a:lnTo>
                <a:lnTo>
                  <a:pt x="3209" y="1434"/>
                </a:lnTo>
                <a:lnTo>
                  <a:pt x="3225" y="1464"/>
                </a:lnTo>
                <a:lnTo>
                  <a:pt x="3243" y="1494"/>
                </a:lnTo>
                <a:lnTo>
                  <a:pt x="3260" y="1523"/>
                </a:lnTo>
                <a:lnTo>
                  <a:pt x="3275" y="1554"/>
                </a:lnTo>
                <a:lnTo>
                  <a:pt x="3287" y="1584"/>
                </a:lnTo>
                <a:lnTo>
                  <a:pt x="3295" y="1615"/>
                </a:lnTo>
                <a:lnTo>
                  <a:pt x="3298" y="1647"/>
                </a:lnTo>
                <a:lnTo>
                  <a:pt x="3295" y="1679"/>
                </a:lnTo>
                <a:lnTo>
                  <a:pt x="3287" y="1710"/>
                </a:lnTo>
                <a:lnTo>
                  <a:pt x="3275" y="1740"/>
                </a:lnTo>
                <a:lnTo>
                  <a:pt x="3260" y="1771"/>
                </a:lnTo>
                <a:lnTo>
                  <a:pt x="3243" y="1800"/>
                </a:lnTo>
                <a:lnTo>
                  <a:pt x="3225" y="1830"/>
                </a:lnTo>
                <a:lnTo>
                  <a:pt x="3209" y="1860"/>
                </a:lnTo>
                <a:lnTo>
                  <a:pt x="3193" y="1890"/>
                </a:lnTo>
                <a:lnTo>
                  <a:pt x="3181" y="1919"/>
                </a:lnTo>
                <a:lnTo>
                  <a:pt x="3173" y="1950"/>
                </a:lnTo>
                <a:lnTo>
                  <a:pt x="3169" y="1981"/>
                </a:lnTo>
                <a:lnTo>
                  <a:pt x="3169" y="2014"/>
                </a:lnTo>
                <a:lnTo>
                  <a:pt x="3171" y="2048"/>
                </a:lnTo>
                <a:lnTo>
                  <a:pt x="3175" y="2082"/>
                </a:lnTo>
                <a:lnTo>
                  <a:pt x="3180" y="2116"/>
                </a:lnTo>
                <a:lnTo>
                  <a:pt x="3184" y="2150"/>
                </a:lnTo>
                <a:lnTo>
                  <a:pt x="3187" y="2184"/>
                </a:lnTo>
                <a:lnTo>
                  <a:pt x="3186" y="2216"/>
                </a:lnTo>
                <a:lnTo>
                  <a:pt x="3182" y="2247"/>
                </a:lnTo>
                <a:lnTo>
                  <a:pt x="3173" y="2277"/>
                </a:lnTo>
                <a:lnTo>
                  <a:pt x="3160" y="2302"/>
                </a:lnTo>
                <a:lnTo>
                  <a:pt x="3143" y="2326"/>
                </a:lnTo>
                <a:lnTo>
                  <a:pt x="3123" y="2347"/>
                </a:lnTo>
                <a:lnTo>
                  <a:pt x="3100" y="2368"/>
                </a:lnTo>
                <a:lnTo>
                  <a:pt x="3076" y="2387"/>
                </a:lnTo>
                <a:lnTo>
                  <a:pt x="3051" y="2406"/>
                </a:lnTo>
                <a:lnTo>
                  <a:pt x="3025" y="2425"/>
                </a:lnTo>
                <a:lnTo>
                  <a:pt x="3001" y="2444"/>
                </a:lnTo>
                <a:lnTo>
                  <a:pt x="2978" y="2464"/>
                </a:lnTo>
                <a:lnTo>
                  <a:pt x="2958" y="2487"/>
                </a:lnTo>
                <a:lnTo>
                  <a:pt x="2940" y="2509"/>
                </a:lnTo>
                <a:lnTo>
                  <a:pt x="2926" y="2534"/>
                </a:lnTo>
                <a:lnTo>
                  <a:pt x="2914" y="2561"/>
                </a:lnTo>
                <a:lnTo>
                  <a:pt x="2904" y="2590"/>
                </a:lnTo>
                <a:lnTo>
                  <a:pt x="2895" y="2620"/>
                </a:lnTo>
                <a:lnTo>
                  <a:pt x="2887" y="2650"/>
                </a:lnTo>
                <a:lnTo>
                  <a:pt x="2879" y="2681"/>
                </a:lnTo>
                <a:lnTo>
                  <a:pt x="2870" y="2710"/>
                </a:lnTo>
                <a:lnTo>
                  <a:pt x="2860" y="2739"/>
                </a:lnTo>
                <a:lnTo>
                  <a:pt x="2848" y="2766"/>
                </a:lnTo>
                <a:lnTo>
                  <a:pt x="2833" y="2790"/>
                </a:lnTo>
                <a:lnTo>
                  <a:pt x="2815" y="2812"/>
                </a:lnTo>
                <a:lnTo>
                  <a:pt x="2793" y="2830"/>
                </a:lnTo>
                <a:lnTo>
                  <a:pt x="2769" y="2845"/>
                </a:lnTo>
                <a:lnTo>
                  <a:pt x="2742" y="2857"/>
                </a:lnTo>
                <a:lnTo>
                  <a:pt x="2713" y="2867"/>
                </a:lnTo>
                <a:lnTo>
                  <a:pt x="2684" y="2876"/>
                </a:lnTo>
                <a:lnTo>
                  <a:pt x="2653" y="2884"/>
                </a:lnTo>
                <a:lnTo>
                  <a:pt x="2623" y="2892"/>
                </a:lnTo>
                <a:lnTo>
                  <a:pt x="2593" y="2901"/>
                </a:lnTo>
                <a:lnTo>
                  <a:pt x="2564" y="2911"/>
                </a:lnTo>
                <a:lnTo>
                  <a:pt x="2537" y="2923"/>
                </a:lnTo>
                <a:lnTo>
                  <a:pt x="2512" y="2937"/>
                </a:lnTo>
                <a:lnTo>
                  <a:pt x="2490" y="2955"/>
                </a:lnTo>
                <a:lnTo>
                  <a:pt x="2467" y="2975"/>
                </a:lnTo>
                <a:lnTo>
                  <a:pt x="2447" y="2998"/>
                </a:lnTo>
                <a:lnTo>
                  <a:pt x="2428" y="3022"/>
                </a:lnTo>
                <a:lnTo>
                  <a:pt x="2409" y="3047"/>
                </a:lnTo>
                <a:lnTo>
                  <a:pt x="2390" y="3072"/>
                </a:lnTo>
                <a:lnTo>
                  <a:pt x="2371" y="3096"/>
                </a:lnTo>
                <a:lnTo>
                  <a:pt x="2350" y="3119"/>
                </a:lnTo>
                <a:lnTo>
                  <a:pt x="2329" y="3139"/>
                </a:lnTo>
                <a:lnTo>
                  <a:pt x="2305" y="3156"/>
                </a:lnTo>
                <a:lnTo>
                  <a:pt x="2280" y="3169"/>
                </a:lnTo>
                <a:lnTo>
                  <a:pt x="2250" y="3178"/>
                </a:lnTo>
                <a:lnTo>
                  <a:pt x="2219" y="3182"/>
                </a:lnTo>
                <a:lnTo>
                  <a:pt x="2187" y="3183"/>
                </a:lnTo>
                <a:lnTo>
                  <a:pt x="2153" y="3180"/>
                </a:lnTo>
                <a:lnTo>
                  <a:pt x="2119" y="3176"/>
                </a:lnTo>
                <a:lnTo>
                  <a:pt x="2085" y="3171"/>
                </a:lnTo>
                <a:lnTo>
                  <a:pt x="2051" y="3167"/>
                </a:lnTo>
                <a:lnTo>
                  <a:pt x="2017" y="3165"/>
                </a:lnTo>
                <a:lnTo>
                  <a:pt x="1984" y="3165"/>
                </a:lnTo>
                <a:lnTo>
                  <a:pt x="1953" y="3169"/>
                </a:lnTo>
                <a:lnTo>
                  <a:pt x="1921" y="3177"/>
                </a:lnTo>
                <a:lnTo>
                  <a:pt x="1892" y="3189"/>
                </a:lnTo>
                <a:lnTo>
                  <a:pt x="1862" y="3205"/>
                </a:lnTo>
                <a:lnTo>
                  <a:pt x="1832" y="3221"/>
                </a:lnTo>
                <a:lnTo>
                  <a:pt x="1802" y="3239"/>
                </a:lnTo>
                <a:lnTo>
                  <a:pt x="1773" y="3256"/>
                </a:lnTo>
                <a:lnTo>
                  <a:pt x="1742" y="3271"/>
                </a:lnTo>
                <a:lnTo>
                  <a:pt x="1712" y="3283"/>
                </a:lnTo>
                <a:lnTo>
                  <a:pt x="1681" y="3291"/>
                </a:lnTo>
                <a:lnTo>
                  <a:pt x="1649" y="3294"/>
                </a:lnTo>
                <a:lnTo>
                  <a:pt x="1617" y="3291"/>
                </a:lnTo>
                <a:lnTo>
                  <a:pt x="1586" y="3283"/>
                </a:lnTo>
                <a:lnTo>
                  <a:pt x="1556" y="3271"/>
                </a:lnTo>
                <a:lnTo>
                  <a:pt x="1525" y="3256"/>
                </a:lnTo>
                <a:lnTo>
                  <a:pt x="1496" y="3239"/>
                </a:lnTo>
                <a:lnTo>
                  <a:pt x="1466" y="3221"/>
                </a:lnTo>
                <a:lnTo>
                  <a:pt x="1436" y="3205"/>
                </a:lnTo>
                <a:lnTo>
                  <a:pt x="1406" y="3189"/>
                </a:lnTo>
                <a:lnTo>
                  <a:pt x="1376" y="3177"/>
                </a:lnTo>
                <a:lnTo>
                  <a:pt x="1345" y="3169"/>
                </a:lnTo>
                <a:lnTo>
                  <a:pt x="1314" y="3165"/>
                </a:lnTo>
                <a:lnTo>
                  <a:pt x="1281" y="3165"/>
                </a:lnTo>
                <a:lnTo>
                  <a:pt x="1247" y="3167"/>
                </a:lnTo>
                <a:lnTo>
                  <a:pt x="1213" y="3171"/>
                </a:lnTo>
                <a:lnTo>
                  <a:pt x="1179" y="3176"/>
                </a:lnTo>
                <a:lnTo>
                  <a:pt x="1145" y="3180"/>
                </a:lnTo>
                <a:lnTo>
                  <a:pt x="1111" y="3183"/>
                </a:lnTo>
                <a:lnTo>
                  <a:pt x="1079" y="3182"/>
                </a:lnTo>
                <a:lnTo>
                  <a:pt x="1048" y="3178"/>
                </a:lnTo>
                <a:lnTo>
                  <a:pt x="1018" y="3169"/>
                </a:lnTo>
                <a:lnTo>
                  <a:pt x="993" y="3156"/>
                </a:lnTo>
                <a:lnTo>
                  <a:pt x="969" y="3139"/>
                </a:lnTo>
                <a:lnTo>
                  <a:pt x="948" y="3119"/>
                </a:lnTo>
                <a:lnTo>
                  <a:pt x="927" y="3096"/>
                </a:lnTo>
                <a:lnTo>
                  <a:pt x="908" y="3072"/>
                </a:lnTo>
                <a:lnTo>
                  <a:pt x="889" y="3047"/>
                </a:lnTo>
                <a:lnTo>
                  <a:pt x="870" y="3022"/>
                </a:lnTo>
                <a:lnTo>
                  <a:pt x="851" y="2998"/>
                </a:lnTo>
                <a:lnTo>
                  <a:pt x="831" y="2975"/>
                </a:lnTo>
                <a:lnTo>
                  <a:pt x="808" y="2955"/>
                </a:lnTo>
                <a:lnTo>
                  <a:pt x="786" y="2937"/>
                </a:lnTo>
                <a:lnTo>
                  <a:pt x="761" y="2923"/>
                </a:lnTo>
                <a:lnTo>
                  <a:pt x="734" y="2911"/>
                </a:lnTo>
                <a:lnTo>
                  <a:pt x="705" y="2901"/>
                </a:lnTo>
                <a:lnTo>
                  <a:pt x="675" y="2892"/>
                </a:lnTo>
                <a:lnTo>
                  <a:pt x="645" y="2884"/>
                </a:lnTo>
                <a:lnTo>
                  <a:pt x="614" y="2876"/>
                </a:lnTo>
                <a:lnTo>
                  <a:pt x="585" y="2867"/>
                </a:lnTo>
                <a:lnTo>
                  <a:pt x="556" y="2857"/>
                </a:lnTo>
                <a:lnTo>
                  <a:pt x="529" y="2845"/>
                </a:lnTo>
                <a:lnTo>
                  <a:pt x="505" y="2830"/>
                </a:lnTo>
                <a:lnTo>
                  <a:pt x="483" y="2812"/>
                </a:lnTo>
                <a:lnTo>
                  <a:pt x="465" y="2790"/>
                </a:lnTo>
                <a:lnTo>
                  <a:pt x="450" y="2766"/>
                </a:lnTo>
                <a:lnTo>
                  <a:pt x="438" y="2739"/>
                </a:lnTo>
                <a:lnTo>
                  <a:pt x="428" y="2710"/>
                </a:lnTo>
                <a:lnTo>
                  <a:pt x="419" y="2681"/>
                </a:lnTo>
                <a:lnTo>
                  <a:pt x="411" y="2650"/>
                </a:lnTo>
                <a:lnTo>
                  <a:pt x="403" y="2620"/>
                </a:lnTo>
                <a:lnTo>
                  <a:pt x="394" y="2590"/>
                </a:lnTo>
                <a:lnTo>
                  <a:pt x="384" y="2561"/>
                </a:lnTo>
                <a:lnTo>
                  <a:pt x="372" y="2534"/>
                </a:lnTo>
                <a:lnTo>
                  <a:pt x="358" y="2509"/>
                </a:lnTo>
                <a:lnTo>
                  <a:pt x="340" y="2487"/>
                </a:lnTo>
                <a:lnTo>
                  <a:pt x="320" y="2464"/>
                </a:lnTo>
                <a:lnTo>
                  <a:pt x="297" y="2444"/>
                </a:lnTo>
                <a:lnTo>
                  <a:pt x="272" y="2425"/>
                </a:lnTo>
                <a:lnTo>
                  <a:pt x="247" y="2406"/>
                </a:lnTo>
                <a:lnTo>
                  <a:pt x="222" y="2387"/>
                </a:lnTo>
                <a:lnTo>
                  <a:pt x="198" y="2368"/>
                </a:lnTo>
                <a:lnTo>
                  <a:pt x="175" y="2347"/>
                </a:lnTo>
                <a:lnTo>
                  <a:pt x="155" y="2326"/>
                </a:lnTo>
                <a:lnTo>
                  <a:pt x="138" y="2302"/>
                </a:lnTo>
                <a:lnTo>
                  <a:pt x="125" y="2277"/>
                </a:lnTo>
                <a:lnTo>
                  <a:pt x="116" y="2247"/>
                </a:lnTo>
                <a:lnTo>
                  <a:pt x="112" y="2216"/>
                </a:lnTo>
                <a:lnTo>
                  <a:pt x="111" y="2184"/>
                </a:lnTo>
                <a:lnTo>
                  <a:pt x="114" y="2150"/>
                </a:lnTo>
                <a:lnTo>
                  <a:pt x="118" y="2116"/>
                </a:lnTo>
                <a:lnTo>
                  <a:pt x="123" y="2082"/>
                </a:lnTo>
                <a:lnTo>
                  <a:pt x="127" y="2048"/>
                </a:lnTo>
                <a:lnTo>
                  <a:pt x="129" y="2014"/>
                </a:lnTo>
                <a:lnTo>
                  <a:pt x="129" y="1981"/>
                </a:lnTo>
                <a:lnTo>
                  <a:pt x="125" y="1950"/>
                </a:lnTo>
                <a:lnTo>
                  <a:pt x="117" y="1919"/>
                </a:lnTo>
                <a:lnTo>
                  <a:pt x="105" y="1890"/>
                </a:lnTo>
                <a:lnTo>
                  <a:pt x="90" y="1860"/>
                </a:lnTo>
                <a:lnTo>
                  <a:pt x="73" y="1830"/>
                </a:lnTo>
                <a:lnTo>
                  <a:pt x="55" y="1800"/>
                </a:lnTo>
                <a:lnTo>
                  <a:pt x="38" y="1771"/>
                </a:lnTo>
                <a:lnTo>
                  <a:pt x="23" y="1740"/>
                </a:lnTo>
                <a:lnTo>
                  <a:pt x="11" y="1710"/>
                </a:lnTo>
                <a:lnTo>
                  <a:pt x="3" y="1679"/>
                </a:lnTo>
                <a:lnTo>
                  <a:pt x="0" y="1647"/>
                </a:lnTo>
                <a:lnTo>
                  <a:pt x="3" y="1615"/>
                </a:lnTo>
                <a:lnTo>
                  <a:pt x="11" y="1584"/>
                </a:lnTo>
                <a:lnTo>
                  <a:pt x="23" y="1554"/>
                </a:lnTo>
                <a:lnTo>
                  <a:pt x="38" y="1523"/>
                </a:lnTo>
                <a:lnTo>
                  <a:pt x="55" y="1494"/>
                </a:lnTo>
                <a:lnTo>
                  <a:pt x="73" y="1464"/>
                </a:lnTo>
                <a:lnTo>
                  <a:pt x="90" y="1434"/>
                </a:lnTo>
                <a:lnTo>
                  <a:pt x="105" y="1404"/>
                </a:lnTo>
                <a:lnTo>
                  <a:pt x="117" y="1375"/>
                </a:lnTo>
                <a:lnTo>
                  <a:pt x="125" y="1344"/>
                </a:lnTo>
                <a:lnTo>
                  <a:pt x="129" y="1313"/>
                </a:lnTo>
                <a:lnTo>
                  <a:pt x="129" y="1280"/>
                </a:lnTo>
                <a:lnTo>
                  <a:pt x="127" y="1246"/>
                </a:lnTo>
                <a:lnTo>
                  <a:pt x="123" y="1212"/>
                </a:lnTo>
                <a:lnTo>
                  <a:pt x="118" y="1178"/>
                </a:lnTo>
                <a:lnTo>
                  <a:pt x="114" y="1144"/>
                </a:lnTo>
                <a:lnTo>
                  <a:pt x="111" y="1110"/>
                </a:lnTo>
                <a:lnTo>
                  <a:pt x="112" y="1078"/>
                </a:lnTo>
                <a:lnTo>
                  <a:pt x="116" y="1047"/>
                </a:lnTo>
                <a:lnTo>
                  <a:pt x="125" y="1017"/>
                </a:lnTo>
                <a:lnTo>
                  <a:pt x="138" y="992"/>
                </a:lnTo>
                <a:lnTo>
                  <a:pt x="155" y="968"/>
                </a:lnTo>
                <a:lnTo>
                  <a:pt x="175" y="947"/>
                </a:lnTo>
                <a:lnTo>
                  <a:pt x="198" y="926"/>
                </a:lnTo>
                <a:lnTo>
                  <a:pt x="222" y="907"/>
                </a:lnTo>
                <a:lnTo>
                  <a:pt x="247" y="888"/>
                </a:lnTo>
                <a:lnTo>
                  <a:pt x="272" y="869"/>
                </a:lnTo>
                <a:lnTo>
                  <a:pt x="297" y="850"/>
                </a:lnTo>
                <a:lnTo>
                  <a:pt x="320" y="830"/>
                </a:lnTo>
                <a:lnTo>
                  <a:pt x="340" y="807"/>
                </a:lnTo>
                <a:lnTo>
                  <a:pt x="358" y="785"/>
                </a:lnTo>
                <a:lnTo>
                  <a:pt x="372" y="760"/>
                </a:lnTo>
                <a:lnTo>
                  <a:pt x="384" y="733"/>
                </a:lnTo>
                <a:lnTo>
                  <a:pt x="394" y="704"/>
                </a:lnTo>
                <a:lnTo>
                  <a:pt x="403" y="674"/>
                </a:lnTo>
                <a:lnTo>
                  <a:pt x="411" y="644"/>
                </a:lnTo>
                <a:lnTo>
                  <a:pt x="419" y="613"/>
                </a:lnTo>
                <a:lnTo>
                  <a:pt x="428" y="584"/>
                </a:lnTo>
                <a:lnTo>
                  <a:pt x="438" y="555"/>
                </a:lnTo>
                <a:lnTo>
                  <a:pt x="450" y="528"/>
                </a:lnTo>
                <a:lnTo>
                  <a:pt x="465" y="504"/>
                </a:lnTo>
                <a:lnTo>
                  <a:pt x="483" y="482"/>
                </a:lnTo>
                <a:lnTo>
                  <a:pt x="505" y="464"/>
                </a:lnTo>
                <a:lnTo>
                  <a:pt x="529" y="449"/>
                </a:lnTo>
                <a:lnTo>
                  <a:pt x="556" y="437"/>
                </a:lnTo>
                <a:lnTo>
                  <a:pt x="585" y="427"/>
                </a:lnTo>
                <a:lnTo>
                  <a:pt x="614" y="418"/>
                </a:lnTo>
                <a:lnTo>
                  <a:pt x="645" y="410"/>
                </a:lnTo>
                <a:lnTo>
                  <a:pt x="675" y="402"/>
                </a:lnTo>
                <a:lnTo>
                  <a:pt x="705" y="393"/>
                </a:lnTo>
                <a:lnTo>
                  <a:pt x="734" y="383"/>
                </a:lnTo>
                <a:lnTo>
                  <a:pt x="761" y="371"/>
                </a:lnTo>
                <a:lnTo>
                  <a:pt x="786" y="357"/>
                </a:lnTo>
                <a:lnTo>
                  <a:pt x="808" y="339"/>
                </a:lnTo>
                <a:lnTo>
                  <a:pt x="831" y="319"/>
                </a:lnTo>
                <a:lnTo>
                  <a:pt x="851" y="296"/>
                </a:lnTo>
                <a:lnTo>
                  <a:pt x="870" y="272"/>
                </a:lnTo>
                <a:lnTo>
                  <a:pt x="889" y="247"/>
                </a:lnTo>
                <a:lnTo>
                  <a:pt x="908" y="222"/>
                </a:lnTo>
                <a:lnTo>
                  <a:pt x="927" y="198"/>
                </a:lnTo>
                <a:lnTo>
                  <a:pt x="948" y="175"/>
                </a:lnTo>
                <a:lnTo>
                  <a:pt x="969" y="155"/>
                </a:lnTo>
                <a:lnTo>
                  <a:pt x="993" y="138"/>
                </a:lnTo>
                <a:lnTo>
                  <a:pt x="1018" y="125"/>
                </a:lnTo>
                <a:lnTo>
                  <a:pt x="1048" y="116"/>
                </a:lnTo>
                <a:lnTo>
                  <a:pt x="1079" y="112"/>
                </a:lnTo>
                <a:lnTo>
                  <a:pt x="1111" y="111"/>
                </a:lnTo>
                <a:lnTo>
                  <a:pt x="1145" y="114"/>
                </a:lnTo>
                <a:lnTo>
                  <a:pt x="1179" y="118"/>
                </a:lnTo>
                <a:lnTo>
                  <a:pt x="1213" y="123"/>
                </a:lnTo>
                <a:lnTo>
                  <a:pt x="1247" y="127"/>
                </a:lnTo>
                <a:lnTo>
                  <a:pt x="1281" y="129"/>
                </a:lnTo>
                <a:lnTo>
                  <a:pt x="1314" y="129"/>
                </a:lnTo>
                <a:lnTo>
                  <a:pt x="1345" y="125"/>
                </a:lnTo>
                <a:lnTo>
                  <a:pt x="1376" y="117"/>
                </a:lnTo>
                <a:lnTo>
                  <a:pt x="1406" y="105"/>
                </a:lnTo>
                <a:lnTo>
                  <a:pt x="1436" y="89"/>
                </a:lnTo>
                <a:lnTo>
                  <a:pt x="1466" y="73"/>
                </a:lnTo>
                <a:lnTo>
                  <a:pt x="1496" y="55"/>
                </a:lnTo>
                <a:lnTo>
                  <a:pt x="1525" y="38"/>
                </a:lnTo>
                <a:lnTo>
                  <a:pt x="1556" y="23"/>
                </a:lnTo>
                <a:lnTo>
                  <a:pt x="1586" y="11"/>
                </a:lnTo>
                <a:lnTo>
                  <a:pt x="1617" y="3"/>
                </a:lnTo>
                <a:lnTo>
                  <a:pt x="1649" y="0"/>
                </a:lnTo>
                <a:close/>
              </a:path>
            </a:pathLst>
          </a:custGeom>
          <a:solidFill>
            <a:schemeClr val="bg2"/>
          </a:solidFill>
          <a:ln w="0">
            <a:noFill/>
            <a:prstDash val="solid"/>
            <a:round/>
            <a:headEnd/>
            <a:tailEnd/>
          </a:ln>
        </p:spPr>
        <p:txBody>
          <a:bodyPr/>
          <a:lstStyle/>
          <a:p>
            <a:endParaRPr lang="LID4096"/>
          </a:p>
        </p:txBody>
      </p:sp>
      <p:pic>
        <p:nvPicPr>
          <p:cNvPr id="114691" name="Marcador de contenido 3" descr="Un grupo de personas haciendo gestos con la mano en la cara&#10;&#10;Descripción generada automáticamente con confianza baja">
            <a:extLst>
              <a:ext uri="{FF2B5EF4-FFF2-40B4-BE49-F238E27FC236}">
                <a16:creationId xmlns:a16="http://schemas.microsoft.com/office/drawing/2014/main" id="{C4FC91C0-A486-82A8-2423-CEF1F6DBFD9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a:xfrm>
            <a:off x="6888088" y="1844824"/>
            <a:ext cx="4264110" cy="2846292"/>
          </a:xfrm>
          <a:prstGeom prst="rect">
            <a:avLst/>
          </a:prstGeom>
        </p:spPr>
      </p:pic>
      <p:sp>
        <p:nvSpPr>
          <p:cNvPr id="4" name="Marcador de pie de página 3">
            <a:extLst>
              <a:ext uri="{FF2B5EF4-FFF2-40B4-BE49-F238E27FC236}">
                <a16:creationId xmlns:a16="http://schemas.microsoft.com/office/drawing/2014/main" id="{A201D89A-6271-ED05-5D5F-1233D7C85257}"/>
              </a:ext>
            </a:extLst>
          </p:cNvPr>
          <p:cNvSpPr>
            <a:spLocks noGrp="1"/>
          </p:cNvSpPr>
          <p:nvPr>
            <p:ph type="ftr" sz="quarter" idx="11"/>
          </p:nvPr>
        </p:nvSpPr>
        <p:spPr>
          <a:xfrm>
            <a:off x="4038600" y="6375679"/>
            <a:ext cx="4114800" cy="345796"/>
          </a:xfrm>
        </p:spPr>
        <p:txBody>
          <a:bodyPr vert="horz" lIns="91440" tIns="45720" rIns="91440" bIns="45720" rtlCol="0" anchor="ctr">
            <a:normAutofit/>
          </a:bodyPr>
          <a:lstStyle/>
          <a:p>
            <a:pPr defTabSz="914400" eaLnBrk="1" hangingPunct="1">
              <a:spcAft>
                <a:spcPts val="600"/>
              </a:spcAft>
              <a:defRPr/>
            </a:pPr>
            <a:r>
              <a:rPr lang="en-US" kern="1200">
                <a:solidFill>
                  <a:schemeClr val="tx1">
                    <a:lumMod val="65000"/>
                    <a:lumOff val="35000"/>
                  </a:schemeClr>
                </a:solidFill>
                <a:latin typeface="+mn-lt"/>
                <a:ea typeface="+mn-ea"/>
                <a:cs typeface="+mn-cs"/>
              </a:rPr>
              <a:t>MVN 2024</a:t>
            </a:r>
          </a:p>
        </p:txBody>
      </p:sp>
      <p:sp>
        <p:nvSpPr>
          <p:cNvPr id="5" name="Marcador de número de diapositiva 4">
            <a:extLst>
              <a:ext uri="{FF2B5EF4-FFF2-40B4-BE49-F238E27FC236}">
                <a16:creationId xmlns:a16="http://schemas.microsoft.com/office/drawing/2014/main" id="{861DD31C-8909-6937-0556-0F06C7FA9523}"/>
              </a:ext>
            </a:extLst>
          </p:cNvPr>
          <p:cNvSpPr>
            <a:spLocks noGrp="1"/>
          </p:cNvSpPr>
          <p:nvPr>
            <p:ph type="sldNum" sz="quarter" idx="12"/>
          </p:nvPr>
        </p:nvSpPr>
        <p:spPr>
          <a:xfrm>
            <a:off x="8610601" y="6375679"/>
            <a:ext cx="2819399" cy="345796"/>
          </a:xfrm>
        </p:spPr>
        <p:txBody>
          <a:bodyPr vert="horz" lIns="91440" tIns="45720" rIns="91440" bIns="45720" rtlCol="0" anchor="ctr">
            <a:normAutofit/>
          </a:bodyPr>
          <a:lstStyle/>
          <a:p>
            <a:pPr defTabSz="914400" eaLnBrk="1" hangingPunct="1">
              <a:spcAft>
                <a:spcPts val="600"/>
              </a:spcAft>
              <a:defRPr/>
            </a:pPr>
            <a:fld id="{B5A8D2B3-D132-4507-AB27-D4814C6056AC}" type="slidenum">
              <a:rPr lang="en-US" altLang="es-PR">
                <a:latin typeface="+mn-lt"/>
              </a:rPr>
              <a:pPr defTabSz="914400" eaLnBrk="1" hangingPunct="1">
                <a:spcAft>
                  <a:spcPts val="600"/>
                </a:spcAft>
                <a:defRPr/>
              </a:pPr>
              <a:t>56</a:t>
            </a:fld>
            <a:endParaRPr lang="en-US" altLang="es-PR">
              <a:latin typeface="+mn-lt"/>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FCA25E1-7327-0B2C-2E08-6E097296D52A}"/>
              </a:ext>
            </a:extLst>
          </p:cNvPr>
          <p:cNvSpPr>
            <a:spLocks noGrp="1"/>
          </p:cNvSpPr>
          <p:nvPr>
            <p:ph type="title"/>
          </p:nvPr>
        </p:nvSpPr>
        <p:spPr>
          <a:xfrm>
            <a:off x="839416" y="136525"/>
            <a:ext cx="10590584" cy="484163"/>
          </a:xfrm>
        </p:spPr>
        <p:txBody>
          <a:bodyPr>
            <a:normAutofit fontScale="90000"/>
          </a:bodyPr>
          <a:lstStyle/>
          <a:p>
            <a:r>
              <a:rPr lang="es-ES" sz="2800" b="1" dirty="0"/>
              <a:t>Política Pública Internacional</a:t>
            </a:r>
            <a:endParaRPr lang="LID4096" sz="2800" b="1" dirty="0"/>
          </a:p>
        </p:txBody>
      </p:sp>
      <p:sp>
        <p:nvSpPr>
          <p:cNvPr id="3" name="Marcador de contenido 2">
            <a:extLst>
              <a:ext uri="{FF2B5EF4-FFF2-40B4-BE49-F238E27FC236}">
                <a16:creationId xmlns:a16="http://schemas.microsoft.com/office/drawing/2014/main" id="{7E2F8525-7982-F78A-0311-AD96334D1BE1}"/>
              </a:ext>
            </a:extLst>
          </p:cNvPr>
          <p:cNvSpPr>
            <a:spLocks noGrp="1"/>
          </p:cNvSpPr>
          <p:nvPr>
            <p:ph idx="1"/>
          </p:nvPr>
        </p:nvSpPr>
        <p:spPr>
          <a:xfrm>
            <a:off x="1055440" y="908720"/>
            <a:ext cx="10729192" cy="5760640"/>
          </a:xfrm>
        </p:spPr>
        <p:txBody>
          <a:bodyPr/>
          <a:lstStyle/>
          <a:p>
            <a:pPr marL="0" indent="0">
              <a:buNone/>
            </a:pPr>
            <a:r>
              <a:rPr lang="es-ES" sz="1800" b="1" dirty="0">
                <a:solidFill>
                  <a:schemeClr val="tx1">
                    <a:lumMod val="95000"/>
                    <a:lumOff val="5000"/>
                  </a:schemeClr>
                </a:solidFill>
              </a:rPr>
              <a:t>Convención sobre los Derechos de las Personas con Discapacidad del 2006</a:t>
            </a:r>
          </a:p>
          <a:p>
            <a:pPr marL="457200" lvl="1" indent="0" algn="just">
              <a:buNone/>
            </a:pPr>
            <a:r>
              <a:rPr lang="es-ES" sz="1400" b="1" dirty="0">
                <a:solidFill>
                  <a:schemeClr val="tx1">
                    <a:lumMod val="95000"/>
                    <a:lumOff val="5000"/>
                  </a:schemeClr>
                </a:solidFill>
              </a:rPr>
              <a:t>Las personas con discapacidad </a:t>
            </a:r>
            <a:r>
              <a:rPr lang="es-ES" sz="1400" dirty="0">
                <a:solidFill>
                  <a:schemeClr val="tx1">
                    <a:lumMod val="95000"/>
                    <a:lumOff val="5000"/>
                  </a:schemeClr>
                </a:solidFill>
              </a:rPr>
              <a:t>incluyen a aquellas que tengan deficiencias físicas, mentales, intelectuales o sensoriales a largo plazo que, al interactuar con diversas barreras, puedan impedir su participación plena y efectiva en la sociedad, en igualdad de condiciones con las demás.</a:t>
            </a:r>
          </a:p>
          <a:p>
            <a:pPr marL="457200" lvl="1" indent="0" algn="just">
              <a:buNone/>
            </a:pPr>
            <a:r>
              <a:rPr lang="es-ES" sz="1400" dirty="0">
                <a:solidFill>
                  <a:schemeClr val="tx1">
                    <a:lumMod val="95000"/>
                    <a:lumOff val="5000"/>
                  </a:schemeClr>
                </a:solidFill>
              </a:rPr>
              <a:t> 1. Los Estados tomarán todas las medidas necesarias para asegurar que todos los niños y las niñas con discapacidad </a:t>
            </a:r>
            <a:r>
              <a:rPr lang="es-ES" sz="1400" b="1" dirty="0">
                <a:solidFill>
                  <a:srgbClr val="FF0000"/>
                </a:solidFill>
              </a:rPr>
              <a:t>gocen plenamente de todos los derechos humanos y libertades fundamentales en igualdad de condiciones con los demás niños y niñas</a:t>
            </a:r>
            <a:r>
              <a:rPr lang="es-ES" sz="1400" b="1" dirty="0">
                <a:solidFill>
                  <a:schemeClr val="tx1">
                    <a:lumMod val="95000"/>
                    <a:lumOff val="5000"/>
                  </a:schemeClr>
                </a:solidFill>
              </a:rPr>
              <a:t>.</a:t>
            </a:r>
            <a:r>
              <a:rPr lang="es-ES" sz="1400" dirty="0">
                <a:solidFill>
                  <a:schemeClr val="tx1">
                    <a:lumMod val="95000"/>
                    <a:lumOff val="5000"/>
                  </a:schemeClr>
                </a:solidFill>
              </a:rPr>
              <a:t> </a:t>
            </a:r>
          </a:p>
          <a:p>
            <a:pPr marL="457200" lvl="1" indent="0" algn="just">
              <a:buNone/>
            </a:pPr>
            <a:r>
              <a:rPr lang="es-ES" sz="1400" dirty="0">
                <a:solidFill>
                  <a:schemeClr val="tx1">
                    <a:lumMod val="95000"/>
                    <a:lumOff val="5000"/>
                  </a:schemeClr>
                </a:solidFill>
              </a:rPr>
              <a:t>2. En todas las actividades relacionadas con los niños y las niñas con discapacidad, una consideración primordial </a:t>
            </a:r>
            <a:r>
              <a:rPr lang="es-ES" sz="1400" b="1" dirty="0">
                <a:solidFill>
                  <a:schemeClr val="tx1">
                    <a:lumMod val="95000"/>
                    <a:lumOff val="5000"/>
                  </a:schemeClr>
                </a:solidFill>
              </a:rPr>
              <a:t>será la protección del interés superior del niño</a:t>
            </a:r>
            <a:r>
              <a:rPr lang="es-ES" sz="1400" dirty="0">
                <a:solidFill>
                  <a:schemeClr val="tx1">
                    <a:lumMod val="95000"/>
                    <a:lumOff val="5000"/>
                  </a:schemeClr>
                </a:solidFill>
              </a:rPr>
              <a:t>.</a:t>
            </a:r>
          </a:p>
          <a:p>
            <a:pPr marL="457200" lvl="1" indent="0" algn="just">
              <a:buNone/>
            </a:pPr>
            <a:r>
              <a:rPr lang="es-ES" sz="1400" dirty="0">
                <a:solidFill>
                  <a:schemeClr val="tx1">
                    <a:lumMod val="95000"/>
                    <a:lumOff val="5000"/>
                  </a:schemeClr>
                </a:solidFill>
              </a:rPr>
              <a:t> 3. Los Estados garantizarán que los niños y las niñas con discapacidad </a:t>
            </a:r>
            <a:r>
              <a:rPr lang="es-ES" sz="1400" b="1" dirty="0">
                <a:solidFill>
                  <a:srgbClr val="FF0000"/>
                </a:solidFill>
              </a:rPr>
              <a:t>tengan derecho a expresar su opinión libremente sobre todas las cuestiones que les afecten</a:t>
            </a:r>
            <a:r>
              <a:rPr lang="es-ES" sz="1400" dirty="0">
                <a:solidFill>
                  <a:schemeClr val="tx1">
                    <a:lumMod val="95000"/>
                    <a:lumOff val="5000"/>
                  </a:schemeClr>
                </a:solidFill>
              </a:rPr>
              <a:t>, opinión que recibirá la debida consideración teniendo en cuenta su edad y madurez, </a:t>
            </a:r>
            <a:r>
              <a:rPr lang="es-ES" sz="1400" b="1" dirty="0">
                <a:solidFill>
                  <a:schemeClr val="tx1">
                    <a:lumMod val="95000"/>
                    <a:lumOff val="5000"/>
                  </a:schemeClr>
                </a:solidFill>
              </a:rPr>
              <a:t>en igualdad de condiciones con los demás niños y niñas,</a:t>
            </a:r>
            <a:r>
              <a:rPr lang="es-ES" sz="1400" dirty="0">
                <a:solidFill>
                  <a:schemeClr val="tx1">
                    <a:lumMod val="95000"/>
                    <a:lumOff val="5000"/>
                  </a:schemeClr>
                </a:solidFill>
              </a:rPr>
              <a:t> y a recibir asistencia apropiada con arreglo a su discapacidad y edad para poder ejercer ese derecho. </a:t>
            </a:r>
          </a:p>
          <a:p>
            <a:pPr marL="457200" lvl="1" indent="0" algn="just">
              <a:buNone/>
            </a:pPr>
            <a:r>
              <a:rPr lang="es-ES" sz="1400" dirty="0">
                <a:solidFill>
                  <a:schemeClr val="tx1">
                    <a:lumMod val="95000"/>
                    <a:lumOff val="5000"/>
                  </a:schemeClr>
                </a:solidFill>
              </a:rPr>
              <a:t>4. Los Estados garantizarán los derechos y obligaciones </a:t>
            </a:r>
            <a:r>
              <a:rPr lang="es-ES" sz="1400" b="1" dirty="0">
                <a:solidFill>
                  <a:schemeClr val="tx1">
                    <a:lumMod val="95000"/>
                    <a:lumOff val="5000"/>
                  </a:schemeClr>
                </a:solidFill>
              </a:rPr>
              <a:t>de las personas con discapacidad </a:t>
            </a:r>
            <a:r>
              <a:rPr lang="es-ES" sz="1400" dirty="0">
                <a:solidFill>
                  <a:schemeClr val="tx1">
                    <a:lumMod val="95000"/>
                    <a:lumOff val="5000"/>
                  </a:schemeClr>
                </a:solidFill>
              </a:rPr>
              <a:t>en lo que respecta a la custodia, la tutela, la guarda, la adopción de niños o instituciones similares, cuando esos conceptos se recojan en la legislación nacional; en todos los casos se velará al máximo por el interés superior del niño. </a:t>
            </a:r>
            <a:r>
              <a:rPr lang="es-ES" sz="1400" b="1" dirty="0">
                <a:solidFill>
                  <a:schemeClr val="tx1">
                    <a:lumMod val="95000"/>
                    <a:lumOff val="5000"/>
                  </a:schemeClr>
                </a:solidFill>
              </a:rPr>
              <a:t>Los </a:t>
            </a:r>
            <a:r>
              <a:rPr lang="es-ES" sz="1400" b="1" dirty="0">
                <a:solidFill>
                  <a:srgbClr val="FF0000"/>
                </a:solidFill>
              </a:rPr>
              <a:t>Estados  prestarán la asistencia apropiada a las personas con discapacidad para el desempeño de sus responsabilidades en la crianza de los hijos</a:t>
            </a:r>
            <a:r>
              <a:rPr lang="es-ES" sz="1400" dirty="0">
                <a:solidFill>
                  <a:schemeClr val="tx1">
                    <a:lumMod val="95000"/>
                    <a:lumOff val="5000"/>
                  </a:schemeClr>
                </a:solidFill>
              </a:rPr>
              <a:t>. En este precepto establece que los Estados parte deben garantizar los derechos y obligaciones de las personas con discapacidad </a:t>
            </a:r>
            <a:r>
              <a:rPr lang="es-ES" sz="1400" b="1" dirty="0">
                <a:solidFill>
                  <a:schemeClr val="tx1">
                    <a:lumMod val="95000"/>
                    <a:lumOff val="5000"/>
                  </a:schemeClr>
                </a:solidFill>
              </a:rPr>
              <a:t>en relación a la adopción</a:t>
            </a:r>
            <a:r>
              <a:rPr lang="es-ES" sz="1400" dirty="0">
                <a:solidFill>
                  <a:schemeClr val="tx1">
                    <a:lumMod val="95000"/>
                    <a:lumOff val="5000"/>
                  </a:schemeClr>
                </a:solidFill>
              </a:rPr>
              <a:t>, respetando de manera fundamental el interés superior del niño. </a:t>
            </a:r>
          </a:p>
          <a:p>
            <a:pPr marL="457200" lvl="1" indent="0" algn="just">
              <a:buNone/>
            </a:pPr>
            <a:endParaRPr lang="es-ES" sz="1600" dirty="0"/>
          </a:p>
        </p:txBody>
      </p:sp>
      <p:sp>
        <p:nvSpPr>
          <p:cNvPr id="4" name="Marcador de pie de página 3">
            <a:extLst>
              <a:ext uri="{FF2B5EF4-FFF2-40B4-BE49-F238E27FC236}">
                <a16:creationId xmlns:a16="http://schemas.microsoft.com/office/drawing/2014/main" id="{087C6FA5-FA86-CB89-D2F5-0F61DD4BD44E}"/>
              </a:ext>
            </a:extLst>
          </p:cNvPr>
          <p:cNvSpPr>
            <a:spLocks noGrp="1"/>
          </p:cNvSpPr>
          <p:nvPr>
            <p:ph type="ftr" sz="quarter" idx="11"/>
          </p:nvPr>
        </p:nvSpPr>
        <p:spPr/>
        <p:txBody>
          <a:bodyPr/>
          <a:lstStyle/>
          <a:p>
            <a:pPr>
              <a:defRPr/>
            </a:pPr>
            <a:r>
              <a:rPr lang="es-MX"/>
              <a:t>MVN 2024</a:t>
            </a:r>
            <a:endParaRPr lang="es-PR"/>
          </a:p>
        </p:txBody>
      </p:sp>
      <p:sp>
        <p:nvSpPr>
          <p:cNvPr id="5" name="Marcador de número de diapositiva 4">
            <a:extLst>
              <a:ext uri="{FF2B5EF4-FFF2-40B4-BE49-F238E27FC236}">
                <a16:creationId xmlns:a16="http://schemas.microsoft.com/office/drawing/2014/main" id="{082A3013-5DAA-A5F2-3308-6AFB4E89CC6F}"/>
              </a:ext>
            </a:extLst>
          </p:cNvPr>
          <p:cNvSpPr>
            <a:spLocks noGrp="1"/>
          </p:cNvSpPr>
          <p:nvPr>
            <p:ph type="sldNum" sz="quarter" idx="12"/>
          </p:nvPr>
        </p:nvSpPr>
        <p:spPr/>
        <p:txBody>
          <a:bodyPr/>
          <a:lstStyle/>
          <a:p>
            <a:pPr>
              <a:defRPr/>
            </a:pPr>
            <a:fld id="{43EF2492-343F-45B2-9747-B00A62F16F93}" type="slidenum">
              <a:rPr lang="es-PR" altLang="es-PR" smtClean="0"/>
              <a:pPr>
                <a:defRPr/>
              </a:pPr>
              <a:t>6</a:t>
            </a:fld>
            <a:endParaRPr lang="es-PR" altLang="es-PR" dirty="0"/>
          </a:p>
        </p:txBody>
      </p:sp>
    </p:spTree>
    <p:extLst>
      <p:ext uri="{BB962C8B-B14F-4D97-AF65-F5344CB8AC3E}">
        <p14:creationId xmlns:p14="http://schemas.microsoft.com/office/powerpoint/2010/main" val="6471899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1BC30B7-A55D-4167-C08D-FBCA23DF69C5}"/>
              </a:ext>
            </a:extLst>
          </p:cNvPr>
          <p:cNvSpPr>
            <a:spLocks noGrp="1"/>
          </p:cNvSpPr>
          <p:nvPr>
            <p:ph type="title"/>
          </p:nvPr>
        </p:nvSpPr>
        <p:spPr>
          <a:xfrm>
            <a:off x="911424" y="188640"/>
            <a:ext cx="10518576" cy="1224136"/>
          </a:xfrm>
        </p:spPr>
        <p:txBody>
          <a:bodyPr>
            <a:normAutofit fontScale="90000"/>
          </a:bodyPr>
          <a:lstStyle/>
          <a:p>
            <a:pPr algn="ctr"/>
            <a:r>
              <a:rPr lang="es-ES" sz="2800" b="0" i="1" dirty="0">
                <a:solidFill>
                  <a:srgbClr val="000000"/>
                </a:solidFill>
                <a:effectLst/>
              </a:rPr>
              <a:t>Convención sobre la Protección de Menores y la Cooperación en Materia de Adopción Internacional</a:t>
            </a:r>
            <a:r>
              <a:rPr lang="es-ES" sz="2800" b="0" i="0" dirty="0">
                <a:solidFill>
                  <a:srgbClr val="000000"/>
                </a:solidFill>
                <a:effectLst/>
              </a:rPr>
              <a:t>, 1993 </a:t>
            </a:r>
            <a:endParaRPr lang="LID4096" sz="2800" dirty="0"/>
          </a:p>
        </p:txBody>
      </p:sp>
      <p:sp>
        <p:nvSpPr>
          <p:cNvPr id="3" name="Marcador de contenido 2">
            <a:extLst>
              <a:ext uri="{FF2B5EF4-FFF2-40B4-BE49-F238E27FC236}">
                <a16:creationId xmlns:a16="http://schemas.microsoft.com/office/drawing/2014/main" id="{80DA4334-2CDF-A538-557B-13F5B35B528B}"/>
              </a:ext>
            </a:extLst>
          </p:cNvPr>
          <p:cNvSpPr>
            <a:spLocks noGrp="1"/>
          </p:cNvSpPr>
          <p:nvPr>
            <p:ph idx="1"/>
          </p:nvPr>
        </p:nvSpPr>
        <p:spPr>
          <a:xfrm>
            <a:off x="911424" y="1484784"/>
            <a:ext cx="10801200" cy="5328591"/>
          </a:xfrm>
        </p:spPr>
        <p:txBody>
          <a:bodyPr/>
          <a:lstStyle/>
          <a:p>
            <a:pPr algn="just"/>
            <a:r>
              <a:rPr lang="es-ES" sz="1800" b="0" i="0" dirty="0">
                <a:solidFill>
                  <a:schemeClr val="tx1"/>
                </a:solidFill>
                <a:effectLst/>
              </a:rPr>
              <a:t>El Convenio de La Haya sobre Adopción, es un tratado internacional que establece salvaguardias para proteger a los menores, a los padres biológicos y a los posibles padres adoptivos en las adopciones internacionales. </a:t>
            </a:r>
          </a:p>
          <a:p>
            <a:pPr algn="just"/>
            <a:r>
              <a:rPr lang="es-ES" sz="1800" b="0" i="0" dirty="0">
                <a:solidFill>
                  <a:schemeClr val="tx1"/>
                </a:solidFill>
                <a:effectLst/>
              </a:rPr>
              <a:t>El Convenio garantiza que las autoridades competentes del país de origen del menor consideren que un menor reúne las condiciones para la adopción </a:t>
            </a:r>
            <a:r>
              <a:rPr lang="es-ES" sz="1800" b="1" i="0" dirty="0">
                <a:solidFill>
                  <a:schemeClr val="tx1"/>
                </a:solidFill>
                <a:effectLst/>
              </a:rPr>
              <a:t>antes de ponerlo bajo el cuidado del posible padre adoptivo </a:t>
            </a:r>
            <a:r>
              <a:rPr lang="es-ES" sz="1800" b="0" i="0" dirty="0">
                <a:solidFill>
                  <a:schemeClr val="tx1"/>
                </a:solidFill>
                <a:effectLst/>
              </a:rPr>
              <a:t>para su adopción internacional.</a:t>
            </a:r>
            <a:r>
              <a:rPr lang="es-ES" sz="1800" dirty="0">
                <a:solidFill>
                  <a:schemeClr val="tx1"/>
                </a:solidFill>
              </a:rPr>
              <a:t> </a:t>
            </a:r>
          </a:p>
          <a:p>
            <a:pPr algn="just"/>
            <a:r>
              <a:rPr lang="es-ES" sz="1800" dirty="0">
                <a:solidFill>
                  <a:schemeClr val="tx1"/>
                </a:solidFill>
              </a:rPr>
              <a:t>3 Objetivos:</a:t>
            </a:r>
          </a:p>
          <a:p>
            <a:pPr marL="800100" lvl="1" indent="-342900" algn="just">
              <a:buFont typeface="+mj-lt"/>
              <a:buAutoNum type="alphaLcPeriod"/>
            </a:pPr>
            <a:r>
              <a:rPr lang="es-ES" sz="1600" dirty="0">
                <a:solidFill>
                  <a:schemeClr val="tx1"/>
                </a:solidFill>
              </a:rPr>
              <a:t>Asegurar que no se adoptará a ningún niño/a en el extranjero salvo que se haya comprobado que la familia originaria no puede ocuparse de él/ella y que no existe ninguna otra forma aceptable de cuidado alternativo en su país de origen.</a:t>
            </a:r>
          </a:p>
          <a:p>
            <a:pPr marL="800100" lvl="1" indent="-342900" algn="just">
              <a:buFont typeface="+mj-lt"/>
              <a:buAutoNum type="alphaLcPeriod"/>
            </a:pPr>
            <a:r>
              <a:rPr lang="es-ES" sz="1600" dirty="0">
                <a:solidFill>
                  <a:schemeClr val="tx1"/>
                </a:solidFill>
              </a:rPr>
              <a:t>Definir los criterios y mejorar las prácticas y procedimientos de la adopción internacional una vez que se haya comprobado que èsta constituye la única alternativa viable para el niño. </a:t>
            </a:r>
          </a:p>
          <a:p>
            <a:pPr marL="800100" lvl="1" indent="-342900" algn="just">
              <a:buFont typeface="+mj-lt"/>
              <a:buAutoNum type="alphaLcPeriod"/>
            </a:pPr>
            <a:r>
              <a:rPr lang="es-ES" sz="1600" dirty="0">
                <a:solidFill>
                  <a:schemeClr val="tx1"/>
                </a:solidFill>
              </a:rPr>
              <a:t>Contribuir a eliminar los abusos de la adopción internacional, en particular el secuestro y/o la venta de niños.</a:t>
            </a:r>
            <a:endParaRPr lang="LID4096" sz="1600" dirty="0">
              <a:solidFill>
                <a:schemeClr val="tx1"/>
              </a:solidFill>
            </a:endParaRPr>
          </a:p>
        </p:txBody>
      </p:sp>
      <p:sp>
        <p:nvSpPr>
          <p:cNvPr id="4" name="Marcador de pie de página 3">
            <a:extLst>
              <a:ext uri="{FF2B5EF4-FFF2-40B4-BE49-F238E27FC236}">
                <a16:creationId xmlns:a16="http://schemas.microsoft.com/office/drawing/2014/main" id="{72F97711-D540-D97B-F874-3C41EE49C913}"/>
              </a:ext>
            </a:extLst>
          </p:cNvPr>
          <p:cNvSpPr>
            <a:spLocks noGrp="1"/>
          </p:cNvSpPr>
          <p:nvPr>
            <p:ph type="ftr" sz="quarter" idx="11"/>
          </p:nvPr>
        </p:nvSpPr>
        <p:spPr/>
        <p:txBody>
          <a:bodyPr/>
          <a:lstStyle/>
          <a:p>
            <a:pPr>
              <a:defRPr/>
            </a:pPr>
            <a:r>
              <a:rPr lang="es-MX"/>
              <a:t>MVN 2024</a:t>
            </a:r>
            <a:endParaRPr lang="es-PR"/>
          </a:p>
        </p:txBody>
      </p:sp>
      <p:sp>
        <p:nvSpPr>
          <p:cNvPr id="5" name="Marcador de número de diapositiva 4">
            <a:extLst>
              <a:ext uri="{FF2B5EF4-FFF2-40B4-BE49-F238E27FC236}">
                <a16:creationId xmlns:a16="http://schemas.microsoft.com/office/drawing/2014/main" id="{5BC813EC-9DC4-CA3F-2124-67F011FC892F}"/>
              </a:ext>
            </a:extLst>
          </p:cNvPr>
          <p:cNvSpPr>
            <a:spLocks noGrp="1"/>
          </p:cNvSpPr>
          <p:nvPr>
            <p:ph type="sldNum" sz="quarter" idx="12"/>
          </p:nvPr>
        </p:nvSpPr>
        <p:spPr/>
        <p:txBody>
          <a:bodyPr/>
          <a:lstStyle/>
          <a:p>
            <a:pPr>
              <a:defRPr/>
            </a:pPr>
            <a:fld id="{43EF2492-343F-45B2-9747-B00A62F16F93}" type="slidenum">
              <a:rPr lang="es-PR" altLang="es-PR" smtClean="0"/>
              <a:pPr>
                <a:defRPr/>
              </a:pPr>
              <a:t>7</a:t>
            </a:fld>
            <a:endParaRPr lang="es-PR" altLang="es-PR"/>
          </a:p>
        </p:txBody>
      </p:sp>
    </p:spTree>
    <p:extLst>
      <p:ext uri="{BB962C8B-B14F-4D97-AF65-F5344CB8AC3E}">
        <p14:creationId xmlns:p14="http://schemas.microsoft.com/office/powerpoint/2010/main" val="8628724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A495779-B228-0551-2DF5-C240BD4DFBAA}"/>
              </a:ext>
            </a:extLst>
          </p:cNvPr>
          <p:cNvSpPr>
            <a:spLocks noGrp="1"/>
          </p:cNvSpPr>
          <p:nvPr>
            <p:ph type="title"/>
          </p:nvPr>
        </p:nvSpPr>
        <p:spPr>
          <a:xfrm>
            <a:off x="911424" y="332656"/>
            <a:ext cx="10801200" cy="864096"/>
          </a:xfrm>
        </p:spPr>
        <p:txBody>
          <a:bodyPr>
            <a:normAutofit/>
          </a:bodyPr>
          <a:lstStyle/>
          <a:p>
            <a:r>
              <a:rPr lang="es-ES" sz="2800" b="1" dirty="0">
                <a:solidFill>
                  <a:schemeClr val="tx1"/>
                </a:solidFill>
              </a:rPr>
              <a:t>Principios generales de los derechos de la niñez</a:t>
            </a:r>
            <a:endParaRPr lang="LID4096" sz="2800" b="1" dirty="0">
              <a:solidFill>
                <a:schemeClr val="tx1"/>
              </a:solidFill>
            </a:endParaRPr>
          </a:p>
        </p:txBody>
      </p:sp>
      <p:sp>
        <p:nvSpPr>
          <p:cNvPr id="3" name="Marcador de contenido 2">
            <a:extLst>
              <a:ext uri="{FF2B5EF4-FFF2-40B4-BE49-F238E27FC236}">
                <a16:creationId xmlns:a16="http://schemas.microsoft.com/office/drawing/2014/main" id="{5FB7863D-2342-38FC-E407-9631A96435B1}"/>
              </a:ext>
            </a:extLst>
          </p:cNvPr>
          <p:cNvSpPr>
            <a:spLocks noGrp="1"/>
          </p:cNvSpPr>
          <p:nvPr>
            <p:ph idx="1"/>
          </p:nvPr>
        </p:nvSpPr>
        <p:spPr>
          <a:xfrm>
            <a:off x="839416" y="980728"/>
            <a:ext cx="10873208" cy="5184576"/>
          </a:xfrm>
        </p:spPr>
        <p:txBody>
          <a:bodyPr/>
          <a:lstStyle/>
          <a:p>
            <a:r>
              <a:rPr lang="es-ES" sz="1800" dirty="0"/>
              <a:t>Todas las decisiones que se tomen en favor de los derechos de la niñez con discapacidad deberán orientarse por estos </a:t>
            </a:r>
            <a:r>
              <a:rPr lang="es-ES" sz="1800" b="1" dirty="0"/>
              <a:t>cuatro principios generales</a:t>
            </a:r>
            <a:r>
              <a:rPr lang="es-ES" sz="1800" dirty="0"/>
              <a:t>: </a:t>
            </a:r>
          </a:p>
          <a:p>
            <a:pPr marL="0" indent="0">
              <a:buNone/>
            </a:pPr>
            <a:endParaRPr lang="es-ES" sz="1800" dirty="0"/>
          </a:p>
          <a:p>
            <a:pPr algn="just">
              <a:buFont typeface="Wingdings" panose="05000000000000000000" pitchFamily="2" charset="2"/>
              <a:buChar char="Ø"/>
            </a:pPr>
            <a:r>
              <a:rPr lang="es-ES" sz="1800" b="1" dirty="0">
                <a:solidFill>
                  <a:srgbClr val="FF0000"/>
                </a:solidFill>
              </a:rPr>
              <a:t>No discriminación- </a:t>
            </a:r>
            <a:r>
              <a:rPr lang="es-ES" sz="1800" dirty="0"/>
              <a:t>Las autoridades deben incluir explícitamente la discapacidad como motivo prohibido de discriminación; así como prever recursos eficaces en caso de violaciones de los derechos de niñas, niños y adolescentes con discapacidad, y garantizar que esos recursos sean accesibles. </a:t>
            </a:r>
          </a:p>
          <a:p>
            <a:pPr algn="just">
              <a:buFont typeface="Wingdings" panose="05000000000000000000" pitchFamily="2" charset="2"/>
              <a:buChar char="Ø"/>
            </a:pPr>
            <a:endParaRPr lang="es-ES" sz="1800" dirty="0"/>
          </a:p>
          <a:p>
            <a:pPr algn="just">
              <a:buFont typeface="Wingdings" panose="05000000000000000000" pitchFamily="2" charset="2"/>
              <a:buChar char="Ø"/>
            </a:pPr>
            <a:r>
              <a:rPr lang="es-ES" sz="1800" b="1" dirty="0">
                <a:solidFill>
                  <a:srgbClr val="FF0000"/>
                </a:solidFill>
              </a:rPr>
              <a:t>Interés Superior de la Niñez </a:t>
            </a:r>
            <a:r>
              <a:rPr lang="es-ES" sz="1800" dirty="0"/>
              <a:t>implica que se tengan como consideración primordial la seguridad, la protección y la atención de niñas, niños y adolescentes, y que esta consideración pese más que cualquier otra, en todas las circunstancias. </a:t>
            </a:r>
          </a:p>
          <a:p>
            <a:pPr algn="just">
              <a:buFont typeface="Wingdings" panose="05000000000000000000" pitchFamily="2" charset="2"/>
              <a:buChar char="Ø"/>
            </a:pPr>
            <a:endParaRPr lang="es-ES" sz="1800" dirty="0"/>
          </a:p>
          <a:p>
            <a:pPr algn="just">
              <a:buFont typeface="Wingdings" panose="05000000000000000000" pitchFamily="2" charset="2"/>
              <a:buChar char="Ø"/>
            </a:pPr>
            <a:r>
              <a:rPr lang="es-ES" sz="1800" b="1" dirty="0">
                <a:solidFill>
                  <a:srgbClr val="FF0000"/>
                </a:solidFill>
              </a:rPr>
              <a:t>Derecho a la vida, supervivencia y desarrollo- </a:t>
            </a:r>
            <a:r>
              <a:rPr lang="es-ES" sz="1800" dirty="0"/>
              <a:t>Las autoridades deben promover la toma de conciencia e implementar leyes que garanticen la sanción adecuada a personas que vulneren la integridad física y mental de la niñez con discapacidad.</a:t>
            </a:r>
            <a:endParaRPr lang="LID4096" sz="1800" dirty="0"/>
          </a:p>
        </p:txBody>
      </p:sp>
      <p:sp>
        <p:nvSpPr>
          <p:cNvPr id="4" name="Marcador de pie de página 3">
            <a:extLst>
              <a:ext uri="{FF2B5EF4-FFF2-40B4-BE49-F238E27FC236}">
                <a16:creationId xmlns:a16="http://schemas.microsoft.com/office/drawing/2014/main" id="{40DD1241-6327-0139-8055-7F0DA34B2741}"/>
              </a:ext>
            </a:extLst>
          </p:cNvPr>
          <p:cNvSpPr>
            <a:spLocks noGrp="1"/>
          </p:cNvSpPr>
          <p:nvPr>
            <p:ph type="ftr" sz="quarter" idx="11"/>
          </p:nvPr>
        </p:nvSpPr>
        <p:spPr/>
        <p:txBody>
          <a:bodyPr/>
          <a:lstStyle/>
          <a:p>
            <a:pPr>
              <a:defRPr/>
            </a:pPr>
            <a:r>
              <a:rPr lang="es-MX"/>
              <a:t>MVN 2024</a:t>
            </a:r>
            <a:endParaRPr lang="es-PR"/>
          </a:p>
        </p:txBody>
      </p:sp>
      <p:sp>
        <p:nvSpPr>
          <p:cNvPr id="5" name="Marcador de número de diapositiva 4">
            <a:extLst>
              <a:ext uri="{FF2B5EF4-FFF2-40B4-BE49-F238E27FC236}">
                <a16:creationId xmlns:a16="http://schemas.microsoft.com/office/drawing/2014/main" id="{2F22C0B5-6210-B904-4F69-7F1FC76263A4}"/>
              </a:ext>
            </a:extLst>
          </p:cNvPr>
          <p:cNvSpPr>
            <a:spLocks noGrp="1"/>
          </p:cNvSpPr>
          <p:nvPr>
            <p:ph type="sldNum" sz="quarter" idx="12"/>
          </p:nvPr>
        </p:nvSpPr>
        <p:spPr/>
        <p:txBody>
          <a:bodyPr/>
          <a:lstStyle/>
          <a:p>
            <a:pPr>
              <a:defRPr/>
            </a:pPr>
            <a:fld id="{43EF2492-343F-45B2-9747-B00A62F16F93}" type="slidenum">
              <a:rPr lang="es-PR" altLang="es-PR" smtClean="0"/>
              <a:pPr>
                <a:defRPr/>
              </a:pPr>
              <a:t>8</a:t>
            </a:fld>
            <a:endParaRPr lang="es-PR" altLang="es-PR"/>
          </a:p>
        </p:txBody>
      </p:sp>
    </p:spTree>
    <p:extLst>
      <p:ext uri="{BB962C8B-B14F-4D97-AF65-F5344CB8AC3E}">
        <p14:creationId xmlns:p14="http://schemas.microsoft.com/office/powerpoint/2010/main" val="13275138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051428-BD71-7BE5-1984-45DB5AFC06EF}"/>
              </a:ext>
            </a:extLst>
          </p:cNvPr>
          <p:cNvSpPr>
            <a:spLocks noGrp="1"/>
          </p:cNvSpPr>
          <p:nvPr>
            <p:ph type="title"/>
          </p:nvPr>
        </p:nvSpPr>
        <p:spPr>
          <a:xfrm>
            <a:off x="1250950" y="382588"/>
            <a:ext cx="10179050" cy="742156"/>
          </a:xfrm>
        </p:spPr>
        <p:txBody>
          <a:bodyPr/>
          <a:lstStyle/>
          <a:p>
            <a:r>
              <a:rPr kumimoji="0" lang="es-ES" sz="2800" b="1" i="0" u="none" strike="noStrike" kern="1200" cap="all" spc="200" normalizeH="0" baseline="0" noProof="0" dirty="0">
                <a:ln>
                  <a:noFill/>
                </a:ln>
                <a:solidFill>
                  <a:prstClr val="black"/>
                </a:solidFill>
                <a:effectLst/>
                <a:uLnTx/>
                <a:uFillTx/>
                <a:latin typeface="Dreaming Outloud Pro"/>
                <a:ea typeface="+mj-ea"/>
                <a:cs typeface="+mj-cs"/>
              </a:rPr>
              <a:t>Principios generales de los derechos de la niñez</a:t>
            </a:r>
            <a:endParaRPr lang="LID4096" dirty="0"/>
          </a:p>
        </p:txBody>
      </p:sp>
      <p:sp>
        <p:nvSpPr>
          <p:cNvPr id="3" name="Marcador de contenido 2">
            <a:extLst>
              <a:ext uri="{FF2B5EF4-FFF2-40B4-BE49-F238E27FC236}">
                <a16:creationId xmlns:a16="http://schemas.microsoft.com/office/drawing/2014/main" id="{04A040E7-BB92-3EFB-D431-A9C3D1B70E84}"/>
              </a:ext>
            </a:extLst>
          </p:cNvPr>
          <p:cNvSpPr>
            <a:spLocks noGrp="1"/>
          </p:cNvSpPr>
          <p:nvPr>
            <p:ph idx="1"/>
          </p:nvPr>
        </p:nvSpPr>
        <p:spPr>
          <a:xfrm>
            <a:off x="839416" y="1124744"/>
            <a:ext cx="10945216" cy="5350668"/>
          </a:xfrm>
        </p:spPr>
        <p:txBody>
          <a:bodyPr/>
          <a:lstStyle/>
          <a:p>
            <a:pPr algn="just"/>
            <a:r>
              <a:rPr lang="es-ES" sz="2400" b="1" dirty="0">
                <a:solidFill>
                  <a:srgbClr val="FF0000"/>
                </a:solidFill>
              </a:rPr>
              <a:t>Respeto a la opinión de la niñez - </a:t>
            </a:r>
            <a:r>
              <a:rPr lang="es-ES" sz="2400" dirty="0"/>
              <a:t>Es fundamental que sean escuchadas y escuchados en todos los procedimientos que les afecten y que sus opiniones se respeten de acuerdo con su capacidad en evolución.</a:t>
            </a:r>
          </a:p>
          <a:p>
            <a:pPr algn="just"/>
            <a:r>
              <a:rPr lang="es-ES" sz="2400" dirty="0"/>
              <a:t> Para respetar este principio, la niñez debe estar representada en diversos órganos en donde pueda ser escuchada, participar en la adopción de toma de decisiones y recibir asistencia para ejercer este derecho. </a:t>
            </a:r>
          </a:p>
          <a:p>
            <a:pPr algn="just"/>
            <a:r>
              <a:rPr lang="es-ES" sz="2400" b="1" dirty="0">
                <a:solidFill>
                  <a:schemeClr val="tx1"/>
                </a:solidFill>
              </a:rPr>
              <a:t>Las autoridades deben formar a las familias y personas profesionales en cuanto </a:t>
            </a:r>
            <a:r>
              <a:rPr lang="es-ES" sz="2400" b="1" dirty="0">
                <a:solidFill>
                  <a:srgbClr val="FF0000"/>
                </a:solidFill>
              </a:rPr>
              <a:t>el respeto de las capacidades en evolución de la niñez con discapacidad</a:t>
            </a:r>
            <a:r>
              <a:rPr lang="es-ES" sz="2400" b="1" dirty="0">
                <a:solidFill>
                  <a:schemeClr val="tx1"/>
                </a:solidFill>
              </a:rPr>
              <a:t>, </a:t>
            </a:r>
            <a:r>
              <a:rPr lang="es-ES" sz="2400" dirty="0"/>
              <a:t>para asumir responsabilidades crecientes por la adopción de decisiones en sus propias vidas</a:t>
            </a:r>
            <a:endParaRPr lang="LID4096" sz="2400" dirty="0"/>
          </a:p>
        </p:txBody>
      </p:sp>
      <p:sp>
        <p:nvSpPr>
          <p:cNvPr id="4" name="Marcador de pie de página 3">
            <a:extLst>
              <a:ext uri="{FF2B5EF4-FFF2-40B4-BE49-F238E27FC236}">
                <a16:creationId xmlns:a16="http://schemas.microsoft.com/office/drawing/2014/main" id="{B36167D8-E371-2847-9888-BEADD008ED0C}"/>
              </a:ext>
            </a:extLst>
          </p:cNvPr>
          <p:cNvSpPr>
            <a:spLocks noGrp="1"/>
          </p:cNvSpPr>
          <p:nvPr>
            <p:ph type="ftr" sz="quarter" idx="11"/>
          </p:nvPr>
        </p:nvSpPr>
        <p:spPr/>
        <p:txBody>
          <a:bodyPr/>
          <a:lstStyle/>
          <a:p>
            <a:pPr>
              <a:defRPr/>
            </a:pPr>
            <a:r>
              <a:rPr lang="es-MX" dirty="0"/>
              <a:t>MVN 2024</a:t>
            </a:r>
            <a:endParaRPr lang="es-PR" dirty="0"/>
          </a:p>
        </p:txBody>
      </p:sp>
      <p:sp>
        <p:nvSpPr>
          <p:cNvPr id="5" name="Marcador de número de diapositiva 4">
            <a:extLst>
              <a:ext uri="{FF2B5EF4-FFF2-40B4-BE49-F238E27FC236}">
                <a16:creationId xmlns:a16="http://schemas.microsoft.com/office/drawing/2014/main" id="{B84A86E6-24F6-C1F9-483D-55CC1D1C7083}"/>
              </a:ext>
            </a:extLst>
          </p:cNvPr>
          <p:cNvSpPr>
            <a:spLocks noGrp="1"/>
          </p:cNvSpPr>
          <p:nvPr>
            <p:ph type="sldNum" sz="quarter" idx="12"/>
          </p:nvPr>
        </p:nvSpPr>
        <p:spPr/>
        <p:txBody>
          <a:bodyPr/>
          <a:lstStyle/>
          <a:p>
            <a:pPr>
              <a:defRPr/>
            </a:pPr>
            <a:fld id="{43EF2492-343F-45B2-9747-B00A62F16F93}" type="slidenum">
              <a:rPr lang="es-PR" altLang="es-PR" smtClean="0"/>
              <a:pPr>
                <a:defRPr/>
              </a:pPr>
              <a:t>9</a:t>
            </a:fld>
            <a:endParaRPr lang="es-PR" altLang="es-PR"/>
          </a:p>
        </p:txBody>
      </p:sp>
    </p:spTree>
    <p:extLst>
      <p:ext uri="{BB962C8B-B14F-4D97-AF65-F5344CB8AC3E}">
        <p14:creationId xmlns:p14="http://schemas.microsoft.com/office/powerpoint/2010/main" val="2562936275"/>
      </p:ext>
    </p:extLst>
  </p:cSld>
  <p:clrMapOvr>
    <a:masterClrMapping/>
  </p:clrMapOvr>
</p:sld>
</file>

<file path=ppt/theme/theme1.xml><?xml version="1.0" encoding="utf-8"?>
<a:theme xmlns:a="http://schemas.openxmlformats.org/drawingml/2006/main" name="Distintivo">
  <a:themeElements>
    <a:clrScheme name="Distintivo">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fontScheme name="Personalizado 4">
      <a:majorFont>
        <a:latin typeface="Dreaming Outloud Pro"/>
        <a:ea typeface=""/>
        <a:cs typeface=""/>
      </a:majorFont>
      <a:minorFont>
        <a:latin typeface="Verdana Pro"/>
        <a:ea typeface=""/>
        <a:cs typeface=""/>
      </a:minorFont>
    </a:fontScheme>
    <a:fmtScheme name="Distintivo">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12700" cap="flat" cmpd="sng" algn="in">
          <a:solidFill>
            <a:schemeClr val="phClr"/>
          </a:solidFill>
          <a:prstDash val="solid"/>
        </a:ln>
        <a:ln w="50800" cap="flat" cmpd="sng" algn="in">
          <a:solidFill>
            <a:schemeClr val="phClr"/>
          </a:solidFill>
          <a:prstDash val="solid"/>
        </a:ln>
      </a:lnStyleLst>
      <a:effectStyleLst>
        <a:effectStyle>
          <a:effectLst/>
        </a:effectStyle>
        <a:effectStyle>
          <a:effectLst/>
        </a:effectStyle>
        <a:effectStyle>
          <a:effectLst>
            <a:outerShdw blurRad="38100" dist="25400" dir="5400000" algn="ctr" rotWithShape="0">
              <a:srgbClr val="000000">
                <a:alpha val="2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adge" id="{71A07785-5930-41D4-9A83-E23602B48E98}" vid="{771EA782-DFA6-45B1-AEA3-661F1715B310}"/>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Distintivo">
    <a:dk1>
      <a:sysClr val="windowText" lastClr="000000"/>
    </a:dk1>
    <a:lt1>
      <a:sysClr val="window" lastClr="FFFFFF"/>
    </a:lt1>
    <a:dk2>
      <a:srgbClr val="2A1A00"/>
    </a:dk2>
    <a:lt2>
      <a:srgbClr val="F3F3F2"/>
    </a:lt2>
    <a:accent1>
      <a:srgbClr val="F8B323"/>
    </a:accent1>
    <a:accent2>
      <a:srgbClr val="656A59"/>
    </a:accent2>
    <a:accent3>
      <a:srgbClr val="46B2B5"/>
    </a:accent3>
    <a:accent4>
      <a:srgbClr val="8CAA7E"/>
    </a:accent4>
    <a:accent5>
      <a:srgbClr val="D36F68"/>
    </a:accent5>
    <a:accent6>
      <a:srgbClr val="826276"/>
    </a:accent6>
    <a:hlink>
      <a:srgbClr val="46B2B5"/>
    </a:hlink>
    <a:folHlink>
      <a:srgbClr val="A46694"/>
    </a:folHlink>
  </a:clrScheme>
</a:themeOverride>
</file>

<file path=docProps/app.xml><?xml version="1.0" encoding="utf-8"?>
<Properties xmlns="http://schemas.openxmlformats.org/officeDocument/2006/extended-properties" xmlns:vt="http://schemas.openxmlformats.org/officeDocument/2006/docPropsVTypes">
  <Template>TM10001105[[fn=Recorte]]</Template>
  <TotalTime>1583</TotalTime>
  <Words>6869</Words>
  <Application>Microsoft Office PowerPoint</Application>
  <PresentationFormat>Panorámica</PresentationFormat>
  <Paragraphs>459</Paragraphs>
  <Slides>56</Slides>
  <Notes>10</Notes>
  <HiddenSlides>0</HiddenSlides>
  <MMClips>0</MMClips>
  <ScaleCrop>false</ScaleCrop>
  <HeadingPairs>
    <vt:vector size="6" baseType="variant">
      <vt:variant>
        <vt:lpstr>Fuentes usadas</vt:lpstr>
      </vt:variant>
      <vt:variant>
        <vt:i4>13</vt:i4>
      </vt:variant>
      <vt:variant>
        <vt:lpstr>Tema</vt:lpstr>
      </vt:variant>
      <vt:variant>
        <vt:i4>1</vt:i4>
      </vt:variant>
      <vt:variant>
        <vt:lpstr>Títulos de diapositiva</vt:lpstr>
      </vt:variant>
      <vt:variant>
        <vt:i4>56</vt:i4>
      </vt:variant>
    </vt:vector>
  </HeadingPairs>
  <TitlesOfParts>
    <vt:vector size="70" baseType="lpstr">
      <vt:lpstr>Batang</vt:lpstr>
      <vt:lpstr>Arial</vt:lpstr>
      <vt:lpstr>Book Antiqua</vt:lpstr>
      <vt:lpstr>Bookman Old Style</vt:lpstr>
      <vt:lpstr>Calibri</vt:lpstr>
      <vt:lpstr>Century Gothic</vt:lpstr>
      <vt:lpstr>Dreaming Outloud Pro</vt:lpstr>
      <vt:lpstr>Gill Sans MT</vt:lpstr>
      <vt:lpstr>Impact</vt:lpstr>
      <vt:lpstr>Times New Roman</vt:lpstr>
      <vt:lpstr>Verdana Pro</vt:lpstr>
      <vt:lpstr>Wingdings</vt:lpstr>
      <vt:lpstr>Wingdings 2</vt:lpstr>
      <vt:lpstr>Distintivo</vt:lpstr>
      <vt:lpstr>  Impacto Legal y Social  de la Adopción en el Bienestar Familiar   LEY NÚM. 61/2018 </vt:lpstr>
      <vt:lpstr>¿Existe la adopción prioritaria respecto de los niños, niñas, y adolescentes con diversidad funcional?</vt:lpstr>
      <vt:lpstr>Presentación de PowerPoint</vt:lpstr>
      <vt:lpstr>Mejor Interés del Menor,  Ley 57-2023 Art. 3 (CC)</vt:lpstr>
      <vt:lpstr>Convención sobre los Derechos del Niño De 1989</vt:lpstr>
      <vt:lpstr>Política Pública Internacional</vt:lpstr>
      <vt:lpstr>Convención sobre la Protección de Menores y la Cooperación en Materia de Adopción Internacional, 1993 </vt:lpstr>
      <vt:lpstr>Principios generales de los derechos de la niñez</vt:lpstr>
      <vt:lpstr>Principios generales de los derechos de la niñez</vt:lpstr>
      <vt:lpstr>Código Civil 2020</vt:lpstr>
      <vt:lpstr>Ley 61-2018</vt:lpstr>
      <vt:lpstr>Declaración de Política Pública  Artículo 2 </vt:lpstr>
      <vt:lpstr>Definición </vt:lpstr>
      <vt:lpstr>Características</vt:lpstr>
      <vt:lpstr>Parentesco por adopción</vt:lpstr>
      <vt:lpstr>EX PARTE CARRILLO VÁZQUEZ Y COLÓN ORTIZ  181 DPR 891 (2011)   Opinión en conformidad Jueza Asociada Pabón Charneco a la que se le une el Juez Asociado Kolthoff Caraballo y el Juez Asociado Rivera García.    OPINIÓN DISIDENTE El Juez Presidente Hernández Denton  a la cual se unen la Jueza Asociada Fiol Matta y la Juez Asociada Rodríguez Rodríguez.   </vt:lpstr>
      <vt:lpstr>Adoptantes Art 3(d)   </vt:lpstr>
      <vt:lpstr>Ex parte AAR  187 DPR 836 (2013) </vt:lpstr>
      <vt:lpstr>Quiénes no podrán ser adoptantes Art. 581                 Prohibición Art. 131 Cc</vt:lpstr>
      <vt:lpstr>Adoptante-requisitos Art. 580 Cc</vt:lpstr>
      <vt:lpstr>una pareja unida por relación de afectividad análoga o compatible a la conyugal</vt:lpstr>
      <vt:lpstr>Adoptante-requisitos</vt:lpstr>
      <vt:lpstr>Virella Archilla v. Procuradora de Familia,  154 DPR 742 (2001) </vt:lpstr>
      <vt:lpstr>Adopción conjunta  o  individual</vt:lpstr>
      <vt:lpstr>Discreción Judicial</vt:lpstr>
      <vt:lpstr>Número de adoptados Art. 586 </vt:lpstr>
      <vt:lpstr>Modos de Adoptar</vt:lpstr>
      <vt:lpstr>Entrega Voluntaria  Recién Nacido </vt:lpstr>
      <vt:lpstr>Entrega Voluntaria  Recién Nacido </vt:lpstr>
      <vt:lpstr>Retractación</vt:lpstr>
      <vt:lpstr>Refugio Seguro</vt:lpstr>
      <vt:lpstr>Acuerdo de Adopción </vt:lpstr>
      <vt:lpstr>NULIDAD DEL ACUERDO DE ADOPCIÓN  </vt:lpstr>
      <vt:lpstr>Menores Liberados de Patria Potestad, Capítulo IV</vt:lpstr>
      <vt:lpstr>REGISTRO ESTATAL VOLUNTARIO DE ADOPCIÓN (R.E.V.A.) ART. 14   </vt:lpstr>
      <vt:lpstr>COLOCACION de menores con partes adoptantes Art. 23</vt:lpstr>
      <vt:lpstr>Partes Adoptantes</vt:lpstr>
      <vt:lpstr>Trámite Procesal</vt:lpstr>
      <vt:lpstr>NOTIFICACIÓN DE LA PETICIÓN DE ADOPCIÓN</vt:lpstr>
      <vt:lpstr>Personas llamadas a consentir la adopción Art. 584</vt:lpstr>
      <vt:lpstr>Personas llamadas a consentir la adopción…</vt:lpstr>
      <vt:lpstr>DERECHO A SER ESCUCHADOS</vt:lpstr>
      <vt:lpstr>TUTOR ESPECIAL O DEFENSOR JUDICIAL </vt:lpstr>
      <vt:lpstr>DERECHO DE SER ESCUCHADO  VS.  DERECHO DE INTERVENCIÓN</vt:lpstr>
      <vt:lpstr>Presencia del Adoptando Art. 32 </vt:lpstr>
      <vt:lpstr>Muerte del adoptante durante el proceso Art. 38 </vt:lpstr>
      <vt:lpstr>Zapata v. Zapata,  156 DPR 278 (2002)</vt:lpstr>
      <vt:lpstr>Estudio Social Art. 28</vt:lpstr>
      <vt:lpstr>ESTUDIO SOCIAL</vt:lpstr>
      <vt:lpstr>Decreto Judicial Art. 587</vt:lpstr>
      <vt:lpstr>EFECTO Y CONSECUENCIAS DE UN  DECRETO FINAL Y FIRME DE ADOPCIÓN  (antes ART. 137 Cc 1930) </vt:lpstr>
      <vt:lpstr>Apelación</vt:lpstr>
      <vt:lpstr>Anulabilidad</vt:lpstr>
      <vt:lpstr>INSCRIPCIÓN </vt:lpstr>
      <vt:lpstr>Reconocimiento y convalidación de adopciones internacionales e interestatales Art.43    </vt:lpstr>
      <vt:lpstr>MUCHAS 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NUEVA LEY DE ADOPCIÓN:  LEY NÚM. 61 DEL 27 DE ENERO DE 2018</dc:title>
  <dc:creator>mvicenty</dc:creator>
  <cp:lastModifiedBy>Mirinda Vicenty</cp:lastModifiedBy>
  <cp:revision>132</cp:revision>
  <dcterms:created xsi:type="dcterms:W3CDTF">2018-11-14T00:14:06Z</dcterms:created>
  <dcterms:modified xsi:type="dcterms:W3CDTF">2024-11-15T03:07:26Z</dcterms:modified>
</cp:coreProperties>
</file>

<file path=docProps/thumbnail.jpeg>
</file>